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0" r:id="rId5"/>
  </p:sldMasterIdLst>
  <p:notesMasterIdLst>
    <p:notesMasterId r:id="rId23"/>
  </p:notesMasterIdLst>
  <p:sldIdLst>
    <p:sldId id="2147473041" r:id="rId6"/>
    <p:sldId id="288" r:id="rId7"/>
    <p:sldId id="2147473038" r:id="rId8"/>
    <p:sldId id="2147473036" r:id="rId9"/>
    <p:sldId id="2748" r:id="rId10"/>
    <p:sldId id="2147473034" r:id="rId11"/>
    <p:sldId id="2749" r:id="rId12"/>
    <p:sldId id="2740" r:id="rId13"/>
    <p:sldId id="2147473042" r:id="rId14"/>
    <p:sldId id="2147473024" r:id="rId15"/>
    <p:sldId id="2147473043" r:id="rId16"/>
    <p:sldId id="2147473044" r:id="rId17"/>
    <p:sldId id="2147473039" r:id="rId18"/>
    <p:sldId id="2147473040" r:id="rId19"/>
    <p:sldId id="2147473033" r:id="rId20"/>
    <p:sldId id="2147473045" r:id="rId21"/>
    <p:sldId id="344"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4"/>
    <a:srgbClr val="00589A"/>
    <a:srgbClr val="B6D7A8"/>
    <a:srgbClr val="D9EAD3"/>
    <a:srgbClr val="1187AC"/>
    <a:srgbClr val="00B0F0"/>
    <a:srgbClr val="DE2B26"/>
    <a:srgbClr val="FFFFFF"/>
    <a:srgbClr val="981844"/>
    <a:srgbClr val="6CB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autoAdjust="0"/>
    <p:restoredTop sz="96283" autoAdjust="0"/>
  </p:normalViewPr>
  <p:slideViewPr>
    <p:cSldViewPr snapToGrid="0">
      <p:cViewPr varScale="1">
        <p:scale>
          <a:sx n="61" d="100"/>
          <a:sy n="61" d="100"/>
        </p:scale>
        <p:origin x="788" y="80"/>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35624-83FB-4414-9A1B-1D7357B8F09C}" type="doc">
      <dgm:prSet loTypeId="urn:microsoft.com/office/officeart/2005/8/layout/chevron1" loCatId="process" qsTypeId="urn:microsoft.com/office/officeart/2005/8/quickstyle/simple1" qsCatId="simple" csTypeId="urn:microsoft.com/office/officeart/2005/8/colors/accent1_2" csCatId="accent1" phldr="1"/>
      <dgm:spPr/>
    </dgm:pt>
    <dgm:pt modelId="{41DA53EE-8D36-44DC-A535-578672C366F9}">
      <dgm:prSet phldrT="[Text]" custT="1"/>
      <dgm:spPr>
        <a:solidFill>
          <a:schemeClr val="accent3">
            <a:lumMod val="60000"/>
            <a:lumOff val="40000"/>
          </a:schemeClr>
        </a:solidFill>
      </dgm:spPr>
      <dgm:t>
        <a:bodyPr/>
        <a:lstStyle/>
        <a:p>
          <a:r>
            <a:rPr lang="en-US" sz="2800" kern="1200" dirty="0">
              <a:solidFill>
                <a:prstClr val="white"/>
              </a:solidFill>
              <a:latin typeface="Calibri"/>
              <a:ea typeface="+mn-ea"/>
              <a:cs typeface="+mn-cs"/>
            </a:rPr>
            <a:t>Foundation</a:t>
          </a:r>
          <a:r>
            <a:rPr lang="en-US" sz="3200" kern="1200" dirty="0"/>
            <a:t> </a:t>
          </a:r>
        </a:p>
      </dgm:t>
    </dgm:pt>
    <dgm:pt modelId="{F7CB25AF-6A80-4204-8F50-41B330864007}" type="parTrans" cxnId="{EAB6DFD7-47B2-4544-9432-0C00FD1D31B9}">
      <dgm:prSet/>
      <dgm:spPr/>
      <dgm:t>
        <a:bodyPr/>
        <a:lstStyle/>
        <a:p>
          <a:endParaRPr lang="en-US" sz="1400"/>
        </a:p>
      </dgm:t>
    </dgm:pt>
    <dgm:pt modelId="{B53FF7BA-F2C0-4B0E-A164-38FA59A5C37D}" type="sibTrans" cxnId="{EAB6DFD7-47B2-4544-9432-0C00FD1D31B9}">
      <dgm:prSet/>
      <dgm:spPr/>
      <dgm:t>
        <a:bodyPr/>
        <a:lstStyle/>
        <a:p>
          <a:endParaRPr lang="en-US" sz="1400"/>
        </a:p>
      </dgm:t>
    </dgm:pt>
    <dgm:pt modelId="{6002E8FF-FCAD-40BF-B1F2-08CC5DAAB5AB}">
      <dgm:prSet phldrT="[Text]" custT="1"/>
      <dgm:spPr>
        <a:solidFill>
          <a:schemeClr val="tx2">
            <a:lumMod val="50000"/>
            <a:lumOff val="50000"/>
          </a:schemeClr>
        </a:solidFill>
      </dgm:spPr>
      <dgm:t>
        <a:bodyPr/>
        <a:lstStyle/>
        <a:p>
          <a:r>
            <a:rPr lang="en-US" sz="2800" dirty="0"/>
            <a:t>Market Validation </a:t>
          </a:r>
        </a:p>
      </dgm:t>
    </dgm:pt>
    <dgm:pt modelId="{6A34D2FF-F65B-4943-B6AA-A1821DDAC6E7}" type="parTrans" cxnId="{1EDFA715-A6FC-4F62-9DED-3E23C6F4F577}">
      <dgm:prSet/>
      <dgm:spPr/>
      <dgm:t>
        <a:bodyPr/>
        <a:lstStyle/>
        <a:p>
          <a:endParaRPr lang="en-US" sz="1400"/>
        </a:p>
      </dgm:t>
    </dgm:pt>
    <dgm:pt modelId="{0EC06C46-908A-4459-9258-6C0E3B1FD3A2}" type="sibTrans" cxnId="{1EDFA715-A6FC-4F62-9DED-3E23C6F4F577}">
      <dgm:prSet/>
      <dgm:spPr/>
      <dgm:t>
        <a:bodyPr/>
        <a:lstStyle/>
        <a:p>
          <a:endParaRPr lang="en-US" sz="1400"/>
        </a:p>
      </dgm:t>
    </dgm:pt>
    <dgm:pt modelId="{A47D4190-7910-4C21-8CC2-7803666027FB}">
      <dgm:prSet phldrT="[Text]" custT="1"/>
      <dgm:spPr>
        <a:solidFill>
          <a:schemeClr val="accent3"/>
        </a:solidFill>
      </dgm:spPr>
      <dgm:t>
        <a:bodyPr/>
        <a:lstStyle/>
        <a:p>
          <a:r>
            <a:rPr lang="en-US" sz="2800" dirty="0"/>
            <a:t>Scale &amp; Growth</a:t>
          </a:r>
        </a:p>
      </dgm:t>
    </dgm:pt>
    <dgm:pt modelId="{D4923DD6-321D-4508-A726-FDBD3747D8AB}" type="parTrans" cxnId="{16FAD7A4-5E71-44F8-B0B1-840719257D8F}">
      <dgm:prSet/>
      <dgm:spPr/>
      <dgm:t>
        <a:bodyPr/>
        <a:lstStyle/>
        <a:p>
          <a:endParaRPr lang="en-US" sz="1400"/>
        </a:p>
      </dgm:t>
    </dgm:pt>
    <dgm:pt modelId="{4A0783BC-4790-4A3D-97F6-57EA9FEF701D}" type="sibTrans" cxnId="{16FAD7A4-5E71-44F8-B0B1-840719257D8F}">
      <dgm:prSet/>
      <dgm:spPr/>
      <dgm:t>
        <a:bodyPr/>
        <a:lstStyle/>
        <a:p>
          <a:endParaRPr lang="en-US" sz="1400"/>
        </a:p>
      </dgm:t>
    </dgm:pt>
    <dgm:pt modelId="{4A850BFF-4E0B-4CF4-8D20-2DE4977658AA}" type="pres">
      <dgm:prSet presAssocID="{3F035624-83FB-4414-9A1B-1D7357B8F09C}" presName="Name0" presStyleCnt="0">
        <dgm:presLayoutVars>
          <dgm:dir/>
          <dgm:animLvl val="lvl"/>
          <dgm:resizeHandles val="exact"/>
        </dgm:presLayoutVars>
      </dgm:prSet>
      <dgm:spPr/>
    </dgm:pt>
    <dgm:pt modelId="{D49D8E43-B915-4B90-BDAE-CCFE15FE663F}" type="pres">
      <dgm:prSet presAssocID="{41DA53EE-8D36-44DC-A535-578672C366F9}" presName="parTxOnly" presStyleLbl="node1" presStyleIdx="0" presStyleCnt="3">
        <dgm:presLayoutVars>
          <dgm:chMax val="0"/>
          <dgm:chPref val="0"/>
          <dgm:bulletEnabled val="1"/>
        </dgm:presLayoutVars>
      </dgm:prSet>
      <dgm:spPr/>
    </dgm:pt>
    <dgm:pt modelId="{51861A0E-518A-4511-83E3-4338D89B93A2}" type="pres">
      <dgm:prSet presAssocID="{B53FF7BA-F2C0-4B0E-A164-38FA59A5C37D}" presName="parTxOnlySpace" presStyleCnt="0"/>
      <dgm:spPr/>
    </dgm:pt>
    <dgm:pt modelId="{574DD6DF-F96C-4265-9279-0C08DE57EE12}" type="pres">
      <dgm:prSet presAssocID="{6002E8FF-FCAD-40BF-B1F2-08CC5DAAB5AB}" presName="parTxOnly" presStyleLbl="node1" presStyleIdx="1" presStyleCnt="3">
        <dgm:presLayoutVars>
          <dgm:chMax val="0"/>
          <dgm:chPref val="0"/>
          <dgm:bulletEnabled val="1"/>
        </dgm:presLayoutVars>
      </dgm:prSet>
      <dgm:spPr/>
    </dgm:pt>
    <dgm:pt modelId="{96428A08-E0E1-4D0A-8C95-BA47889A35FB}" type="pres">
      <dgm:prSet presAssocID="{0EC06C46-908A-4459-9258-6C0E3B1FD3A2}" presName="parTxOnlySpace" presStyleCnt="0"/>
      <dgm:spPr/>
    </dgm:pt>
    <dgm:pt modelId="{F892838E-323D-4C71-AC51-5977D5B436A6}" type="pres">
      <dgm:prSet presAssocID="{A47D4190-7910-4C21-8CC2-7803666027FB}" presName="parTxOnly" presStyleLbl="node1" presStyleIdx="2" presStyleCnt="3">
        <dgm:presLayoutVars>
          <dgm:chMax val="0"/>
          <dgm:chPref val="0"/>
          <dgm:bulletEnabled val="1"/>
        </dgm:presLayoutVars>
      </dgm:prSet>
      <dgm:spPr/>
    </dgm:pt>
  </dgm:ptLst>
  <dgm:cxnLst>
    <dgm:cxn modelId="{EF8C5212-F899-4184-BC4A-3F854AD79605}" type="presOf" srcId="{41DA53EE-8D36-44DC-A535-578672C366F9}" destId="{D49D8E43-B915-4B90-BDAE-CCFE15FE663F}" srcOrd="0" destOrd="0" presId="urn:microsoft.com/office/officeart/2005/8/layout/chevron1"/>
    <dgm:cxn modelId="{1EDFA715-A6FC-4F62-9DED-3E23C6F4F577}" srcId="{3F035624-83FB-4414-9A1B-1D7357B8F09C}" destId="{6002E8FF-FCAD-40BF-B1F2-08CC5DAAB5AB}" srcOrd="1" destOrd="0" parTransId="{6A34D2FF-F65B-4943-B6AA-A1821DDAC6E7}" sibTransId="{0EC06C46-908A-4459-9258-6C0E3B1FD3A2}"/>
    <dgm:cxn modelId="{1C6D622F-A3CF-44D2-BF25-D8849AA3001F}" type="presOf" srcId="{A47D4190-7910-4C21-8CC2-7803666027FB}" destId="{F892838E-323D-4C71-AC51-5977D5B436A6}" srcOrd="0" destOrd="0" presId="urn:microsoft.com/office/officeart/2005/8/layout/chevron1"/>
    <dgm:cxn modelId="{2EA90F80-228C-4F96-8AD8-C60186EE5CCA}" type="presOf" srcId="{6002E8FF-FCAD-40BF-B1F2-08CC5DAAB5AB}" destId="{574DD6DF-F96C-4265-9279-0C08DE57EE12}" srcOrd="0" destOrd="0" presId="urn:microsoft.com/office/officeart/2005/8/layout/chevron1"/>
    <dgm:cxn modelId="{C1926385-8D3A-4E7F-A4CD-1D747A55DB89}" type="presOf" srcId="{3F035624-83FB-4414-9A1B-1D7357B8F09C}" destId="{4A850BFF-4E0B-4CF4-8D20-2DE4977658AA}" srcOrd="0" destOrd="0" presId="urn:microsoft.com/office/officeart/2005/8/layout/chevron1"/>
    <dgm:cxn modelId="{16FAD7A4-5E71-44F8-B0B1-840719257D8F}" srcId="{3F035624-83FB-4414-9A1B-1D7357B8F09C}" destId="{A47D4190-7910-4C21-8CC2-7803666027FB}" srcOrd="2" destOrd="0" parTransId="{D4923DD6-321D-4508-A726-FDBD3747D8AB}" sibTransId="{4A0783BC-4790-4A3D-97F6-57EA9FEF701D}"/>
    <dgm:cxn modelId="{EAB6DFD7-47B2-4544-9432-0C00FD1D31B9}" srcId="{3F035624-83FB-4414-9A1B-1D7357B8F09C}" destId="{41DA53EE-8D36-44DC-A535-578672C366F9}" srcOrd="0" destOrd="0" parTransId="{F7CB25AF-6A80-4204-8F50-41B330864007}" sibTransId="{B53FF7BA-F2C0-4B0E-A164-38FA59A5C37D}"/>
    <dgm:cxn modelId="{E7C464FB-B5BB-4246-89A0-7D7AE6E5D397}" type="presParOf" srcId="{4A850BFF-4E0B-4CF4-8D20-2DE4977658AA}" destId="{D49D8E43-B915-4B90-BDAE-CCFE15FE663F}" srcOrd="0" destOrd="0" presId="urn:microsoft.com/office/officeart/2005/8/layout/chevron1"/>
    <dgm:cxn modelId="{0F977000-1C76-48CB-A39D-DEDA31725B0F}" type="presParOf" srcId="{4A850BFF-4E0B-4CF4-8D20-2DE4977658AA}" destId="{51861A0E-518A-4511-83E3-4338D89B93A2}" srcOrd="1" destOrd="0" presId="urn:microsoft.com/office/officeart/2005/8/layout/chevron1"/>
    <dgm:cxn modelId="{C1780D84-9A38-4F1E-8742-D3E732AC4A4E}" type="presParOf" srcId="{4A850BFF-4E0B-4CF4-8D20-2DE4977658AA}" destId="{574DD6DF-F96C-4265-9279-0C08DE57EE12}" srcOrd="2" destOrd="0" presId="urn:microsoft.com/office/officeart/2005/8/layout/chevron1"/>
    <dgm:cxn modelId="{B7274750-B24A-480C-8065-A6A74B81CE33}" type="presParOf" srcId="{4A850BFF-4E0B-4CF4-8D20-2DE4977658AA}" destId="{96428A08-E0E1-4D0A-8C95-BA47889A35FB}" srcOrd="3" destOrd="0" presId="urn:microsoft.com/office/officeart/2005/8/layout/chevron1"/>
    <dgm:cxn modelId="{E30D0594-F96B-4851-92B8-7EB68B33517A}" type="presParOf" srcId="{4A850BFF-4E0B-4CF4-8D20-2DE4977658AA}" destId="{F892838E-323D-4C71-AC51-5977D5B436A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D8E43-B915-4B90-BDAE-CCFE15FE663F}">
      <dsp:nvSpPr>
        <dsp:cNvPr id="0" name=""/>
        <dsp:cNvSpPr/>
      </dsp:nvSpPr>
      <dsp:spPr>
        <a:xfrm>
          <a:off x="3294" y="0"/>
          <a:ext cx="4013455" cy="628649"/>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a:ea typeface="+mn-ea"/>
              <a:cs typeface="+mn-cs"/>
            </a:rPr>
            <a:t>Foundation</a:t>
          </a:r>
          <a:r>
            <a:rPr lang="en-US" sz="3200" kern="1200" dirty="0"/>
            <a:t> </a:t>
          </a:r>
        </a:p>
      </dsp:txBody>
      <dsp:txXfrm>
        <a:off x="317619" y="0"/>
        <a:ext cx="3384806" cy="628649"/>
      </dsp:txXfrm>
    </dsp:sp>
    <dsp:sp modelId="{574DD6DF-F96C-4265-9279-0C08DE57EE12}">
      <dsp:nvSpPr>
        <dsp:cNvPr id="0" name=""/>
        <dsp:cNvSpPr/>
      </dsp:nvSpPr>
      <dsp:spPr>
        <a:xfrm>
          <a:off x="3615403" y="0"/>
          <a:ext cx="4013455" cy="628649"/>
        </a:xfrm>
        <a:prstGeom prst="chevron">
          <a:avLst/>
        </a:prstGeom>
        <a:solidFill>
          <a:schemeClr val="tx2">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Market Validation </a:t>
          </a:r>
        </a:p>
      </dsp:txBody>
      <dsp:txXfrm>
        <a:off x="3929728" y="0"/>
        <a:ext cx="3384806" cy="628649"/>
      </dsp:txXfrm>
    </dsp:sp>
    <dsp:sp modelId="{F892838E-323D-4C71-AC51-5977D5B436A6}">
      <dsp:nvSpPr>
        <dsp:cNvPr id="0" name=""/>
        <dsp:cNvSpPr/>
      </dsp:nvSpPr>
      <dsp:spPr>
        <a:xfrm>
          <a:off x="7227513" y="0"/>
          <a:ext cx="4013455" cy="628649"/>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Scale &amp; Growth</a:t>
          </a:r>
        </a:p>
      </dsp:txBody>
      <dsp:txXfrm>
        <a:off x="7541838" y="0"/>
        <a:ext cx="3384806" cy="6286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79179-4C29-4861-AA70-0C52571EE580}" type="datetimeFigureOut">
              <a:rPr lang="en-US" smtClean="0"/>
              <a:t>8/10/2025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D42D3-990C-4169-8ADC-CA9B21B230A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5"/>
          </p:nvPr>
        </p:nvSpPr>
        <p:spPr/>
        <p:txBody>
          <a:bodyPr/>
          <a:lstStyle/>
          <a:p>
            <a:fld id="{850D42D3-990C-4169-8ADC-CA9B21B230AB}" type="slidenum">
              <a:rPr lang="en-US" smtClean="0"/>
              <a:t>1</a:t>
            </a:fld>
            <a:endParaRPr lang="en-US"/>
          </a:p>
        </p:txBody>
      </p:sp>
    </p:spTree>
    <p:extLst>
      <p:ext uri="{BB962C8B-B14F-4D97-AF65-F5344CB8AC3E}">
        <p14:creationId xmlns:p14="http://schemas.microsoft.com/office/powerpoint/2010/main" val="2841583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a:t>
            </a:r>
          </a:p>
        </p:txBody>
      </p:sp>
      <p:sp>
        <p:nvSpPr>
          <p:cNvPr id="4" name="Slide Number Placeholder 3"/>
          <p:cNvSpPr>
            <a:spLocks noGrp="1"/>
          </p:cNvSpPr>
          <p:nvPr>
            <p:ph type="sldNum" sz="quarter" idx="5"/>
          </p:nvPr>
        </p:nvSpPr>
        <p:spPr/>
        <p:txBody>
          <a:bodyPr/>
          <a:lstStyle/>
          <a:p>
            <a:fld id="{850D42D3-990C-4169-8ADC-CA9B21B230AB}" type="slidenum">
              <a:rPr lang="en-US" smtClean="0"/>
              <a:t>10</a:t>
            </a:fld>
            <a:endParaRPr lang="en-US"/>
          </a:p>
        </p:txBody>
      </p:sp>
    </p:spTree>
    <p:extLst>
      <p:ext uri="{BB962C8B-B14F-4D97-AF65-F5344CB8AC3E}">
        <p14:creationId xmlns:p14="http://schemas.microsoft.com/office/powerpoint/2010/main" val="512376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8 9</a:t>
            </a:r>
          </a:p>
        </p:txBody>
      </p:sp>
      <p:sp>
        <p:nvSpPr>
          <p:cNvPr id="4" name="Slide Number Placeholder 3"/>
          <p:cNvSpPr>
            <a:spLocks noGrp="1"/>
          </p:cNvSpPr>
          <p:nvPr>
            <p:ph type="sldNum" sz="quarter" idx="5"/>
          </p:nvPr>
        </p:nvSpPr>
        <p:spPr/>
        <p:txBody>
          <a:bodyPr/>
          <a:lstStyle/>
          <a:p>
            <a:fld id="{850D42D3-990C-4169-8ADC-CA9B21B230AB}" type="slidenum">
              <a:rPr lang="en-US" smtClean="0"/>
              <a:t>12</a:t>
            </a:fld>
            <a:endParaRPr lang="en-US"/>
          </a:p>
        </p:txBody>
      </p:sp>
    </p:spTree>
    <p:extLst>
      <p:ext uri="{BB962C8B-B14F-4D97-AF65-F5344CB8AC3E}">
        <p14:creationId xmlns:p14="http://schemas.microsoft.com/office/powerpoint/2010/main" val="394575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a:t>
            </a:r>
          </a:p>
        </p:txBody>
      </p:sp>
      <p:sp>
        <p:nvSpPr>
          <p:cNvPr id="4" name="Slide Number Placeholder 3"/>
          <p:cNvSpPr>
            <a:spLocks noGrp="1"/>
          </p:cNvSpPr>
          <p:nvPr>
            <p:ph type="sldNum" sz="quarter" idx="5"/>
          </p:nvPr>
        </p:nvSpPr>
        <p:spPr/>
        <p:txBody>
          <a:bodyPr/>
          <a:lstStyle/>
          <a:p>
            <a:fld id="{850D42D3-990C-4169-8ADC-CA9B21B230AB}" type="slidenum">
              <a:rPr lang="en-US" smtClean="0"/>
              <a:t>13</a:t>
            </a:fld>
            <a:endParaRPr lang="en-US"/>
          </a:p>
        </p:txBody>
      </p:sp>
    </p:spTree>
    <p:extLst>
      <p:ext uri="{BB962C8B-B14F-4D97-AF65-F5344CB8AC3E}">
        <p14:creationId xmlns:p14="http://schemas.microsoft.com/office/powerpoint/2010/main" val="3676902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10 11</a:t>
            </a:r>
          </a:p>
        </p:txBody>
      </p:sp>
      <p:sp>
        <p:nvSpPr>
          <p:cNvPr id="4" name="Slide Number Placeholder 3"/>
          <p:cNvSpPr>
            <a:spLocks noGrp="1"/>
          </p:cNvSpPr>
          <p:nvPr>
            <p:ph type="sldNum" sz="quarter" idx="5"/>
          </p:nvPr>
        </p:nvSpPr>
        <p:spPr/>
        <p:txBody>
          <a:bodyPr/>
          <a:lstStyle/>
          <a:p>
            <a:fld id="{850D42D3-990C-4169-8ADC-CA9B21B230AB}" type="slidenum">
              <a:rPr lang="en-US" smtClean="0"/>
              <a:t>14</a:t>
            </a:fld>
            <a:endParaRPr lang="en-US"/>
          </a:p>
        </p:txBody>
      </p:sp>
    </p:spTree>
    <p:extLst>
      <p:ext uri="{BB962C8B-B14F-4D97-AF65-F5344CB8AC3E}">
        <p14:creationId xmlns:p14="http://schemas.microsoft.com/office/powerpoint/2010/main" val="326256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a:t>
            </a:r>
          </a:p>
        </p:txBody>
      </p:sp>
      <p:sp>
        <p:nvSpPr>
          <p:cNvPr id="4" name="Slide Number Placeholder 3"/>
          <p:cNvSpPr>
            <a:spLocks noGrp="1"/>
          </p:cNvSpPr>
          <p:nvPr>
            <p:ph type="sldNum" sz="quarter" idx="5"/>
          </p:nvPr>
        </p:nvSpPr>
        <p:spPr/>
        <p:txBody>
          <a:bodyPr/>
          <a:lstStyle/>
          <a:p>
            <a:fld id="{850D42D3-990C-4169-8ADC-CA9B21B230AB}" type="slidenum">
              <a:rPr lang="en-US" smtClean="0"/>
              <a:t>15</a:t>
            </a:fld>
            <a:endParaRPr lang="en-US"/>
          </a:p>
        </p:txBody>
      </p:sp>
    </p:spTree>
    <p:extLst>
      <p:ext uri="{BB962C8B-B14F-4D97-AF65-F5344CB8AC3E}">
        <p14:creationId xmlns:p14="http://schemas.microsoft.com/office/powerpoint/2010/main" val="92584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D42D3-990C-4169-8ADC-CA9B21B230AB}" type="slidenum">
              <a:rPr lang="en-US" smtClean="0"/>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2 3</a:t>
            </a:r>
            <a:endParaRPr lang="zh-CN" altLang="en-US" sz="1200" b="0" i="0" u="none" strike="noStrike" kern="1200" baseline="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850D42D3-990C-4169-8ADC-CA9B21B230AB}" type="slidenum">
              <a:rPr lang="en-US" smtClean="0"/>
              <a:t>2</a:t>
            </a:fld>
            <a:endParaRPr lang="en-US"/>
          </a:p>
        </p:txBody>
      </p:sp>
    </p:spTree>
    <p:extLst>
      <p:ext uri="{BB962C8B-B14F-4D97-AF65-F5344CB8AC3E}">
        <p14:creationId xmlns:p14="http://schemas.microsoft.com/office/powerpoint/2010/main" val="73685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4 Project Goals &amp; Objectives</a:t>
            </a:r>
            <a:endParaRPr lang="en-US" dirty="0"/>
          </a:p>
        </p:txBody>
      </p:sp>
      <p:sp>
        <p:nvSpPr>
          <p:cNvPr id="4" name="Slide Number Placeholder 3"/>
          <p:cNvSpPr>
            <a:spLocks noGrp="1"/>
          </p:cNvSpPr>
          <p:nvPr>
            <p:ph type="sldNum" sz="quarter" idx="5"/>
          </p:nvPr>
        </p:nvSpPr>
        <p:spPr/>
        <p:txBody>
          <a:bodyPr/>
          <a:lstStyle/>
          <a:p>
            <a:fld id="{850D42D3-990C-4169-8ADC-CA9B21B230AB}" type="slidenum">
              <a:rPr lang="en-US" smtClean="0"/>
              <a:t>3</a:t>
            </a:fld>
            <a:endParaRPr lang="en-US"/>
          </a:p>
        </p:txBody>
      </p:sp>
    </p:spTree>
    <p:extLst>
      <p:ext uri="{BB962C8B-B14F-4D97-AF65-F5344CB8AC3E}">
        <p14:creationId xmlns:p14="http://schemas.microsoft.com/office/powerpoint/2010/main" val="3096766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a:t>
            </a:r>
          </a:p>
        </p:txBody>
      </p:sp>
      <p:sp>
        <p:nvSpPr>
          <p:cNvPr id="4" name="Slide Number Placeholder 3"/>
          <p:cNvSpPr>
            <a:spLocks noGrp="1"/>
          </p:cNvSpPr>
          <p:nvPr>
            <p:ph type="sldNum" sz="quarter" idx="5"/>
          </p:nvPr>
        </p:nvSpPr>
        <p:spPr/>
        <p:txBody>
          <a:bodyPr/>
          <a:lstStyle/>
          <a:p>
            <a:fld id="{850D42D3-990C-4169-8ADC-CA9B21B230AB}" type="slidenum">
              <a:rPr lang="en-US" smtClean="0"/>
              <a:t>4</a:t>
            </a:fld>
            <a:endParaRPr lang="en-US"/>
          </a:p>
        </p:txBody>
      </p:sp>
    </p:spTree>
    <p:extLst>
      <p:ext uri="{BB962C8B-B14F-4D97-AF65-F5344CB8AC3E}">
        <p14:creationId xmlns:p14="http://schemas.microsoft.com/office/powerpoint/2010/main" val="108397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6</a:t>
            </a:r>
            <a:endParaRPr lang="zh-CN" altLang="en-US" dirty="0"/>
          </a:p>
        </p:txBody>
      </p:sp>
      <p:sp>
        <p:nvSpPr>
          <p:cNvPr id="4" name="灯片编号占位符 3"/>
          <p:cNvSpPr>
            <a:spLocks noGrp="1"/>
          </p:cNvSpPr>
          <p:nvPr>
            <p:ph type="sldNum" sz="quarter" idx="10"/>
          </p:nvPr>
        </p:nvSpPr>
        <p:spPr/>
        <p:txBody>
          <a:bodyPr/>
          <a:lstStyle/>
          <a:p>
            <a:fld id="{850D42D3-990C-4169-8ADC-CA9B21B230AB}" type="slidenum">
              <a:rPr lang="en-US" smtClean="0"/>
              <a:t>5</a:t>
            </a:fld>
            <a:endParaRPr lang="en-US"/>
          </a:p>
        </p:txBody>
      </p:sp>
    </p:spTree>
    <p:extLst>
      <p:ext uri="{BB962C8B-B14F-4D97-AF65-F5344CB8AC3E}">
        <p14:creationId xmlns:p14="http://schemas.microsoft.com/office/powerpoint/2010/main" val="1438888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a:t>
            </a:r>
          </a:p>
        </p:txBody>
      </p:sp>
      <p:sp>
        <p:nvSpPr>
          <p:cNvPr id="4" name="Slide Number Placeholder 3"/>
          <p:cNvSpPr>
            <a:spLocks noGrp="1"/>
          </p:cNvSpPr>
          <p:nvPr>
            <p:ph type="sldNum" sz="quarter" idx="5"/>
          </p:nvPr>
        </p:nvSpPr>
        <p:spPr/>
        <p:txBody>
          <a:bodyPr/>
          <a:lstStyle/>
          <a:p>
            <a:fld id="{850D42D3-990C-4169-8ADC-CA9B21B230AB}" type="slidenum">
              <a:rPr lang="en-US" smtClean="0"/>
              <a:t>6</a:t>
            </a:fld>
            <a:endParaRPr lang="en-US"/>
          </a:p>
        </p:txBody>
      </p:sp>
    </p:spTree>
    <p:extLst>
      <p:ext uri="{BB962C8B-B14F-4D97-AF65-F5344CB8AC3E}">
        <p14:creationId xmlns:p14="http://schemas.microsoft.com/office/powerpoint/2010/main" val="323090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a:t>
            </a:r>
            <a:endParaRPr lang="zh-CN" altLang="en-US" dirty="0"/>
          </a:p>
        </p:txBody>
      </p:sp>
      <p:sp>
        <p:nvSpPr>
          <p:cNvPr id="4" name="灯片编号占位符 3"/>
          <p:cNvSpPr>
            <a:spLocks noGrp="1"/>
          </p:cNvSpPr>
          <p:nvPr>
            <p:ph type="sldNum" sz="quarter" idx="10"/>
          </p:nvPr>
        </p:nvSpPr>
        <p:spPr/>
        <p:txBody>
          <a:bodyPr/>
          <a:lstStyle/>
          <a:p>
            <a:fld id="{850D42D3-990C-4169-8ADC-CA9B21B230AB}" type="slidenum">
              <a:rPr lang="en-US" smtClean="0"/>
              <a:t>7</a:t>
            </a:fld>
            <a:endParaRPr lang="en-US"/>
          </a:p>
        </p:txBody>
      </p:sp>
    </p:spTree>
    <p:extLst>
      <p:ext uri="{BB962C8B-B14F-4D97-AF65-F5344CB8AC3E}">
        <p14:creationId xmlns:p14="http://schemas.microsoft.com/office/powerpoint/2010/main" val="93514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6</a:t>
            </a:r>
            <a:endParaRPr lang="zh-CN" altLang="en-US" dirty="0"/>
          </a:p>
        </p:txBody>
      </p:sp>
      <p:sp>
        <p:nvSpPr>
          <p:cNvPr id="4" name="灯片编号占位符 3"/>
          <p:cNvSpPr>
            <a:spLocks noGrp="1"/>
          </p:cNvSpPr>
          <p:nvPr>
            <p:ph type="sldNum" sz="quarter" idx="10"/>
          </p:nvPr>
        </p:nvSpPr>
        <p:spPr/>
        <p:txBody>
          <a:bodyPr/>
          <a:lstStyle/>
          <a:p>
            <a:fld id="{850D42D3-990C-4169-8ADC-CA9B21B230AB}" type="slidenum">
              <a:rPr lang="en-US" smtClean="0"/>
              <a:t>8</a:t>
            </a:fld>
            <a:endParaRPr lang="en-US"/>
          </a:p>
        </p:txBody>
      </p:sp>
    </p:spTree>
    <p:extLst>
      <p:ext uri="{BB962C8B-B14F-4D97-AF65-F5344CB8AC3E}">
        <p14:creationId xmlns:p14="http://schemas.microsoft.com/office/powerpoint/2010/main" val="143888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2 3</a:t>
            </a:r>
          </a:p>
        </p:txBody>
      </p:sp>
      <p:sp>
        <p:nvSpPr>
          <p:cNvPr id="4" name="Slide Number Placeholder 3"/>
          <p:cNvSpPr>
            <a:spLocks noGrp="1"/>
          </p:cNvSpPr>
          <p:nvPr>
            <p:ph type="sldNum" sz="quarter" idx="5"/>
          </p:nvPr>
        </p:nvSpPr>
        <p:spPr/>
        <p:txBody>
          <a:bodyPr/>
          <a:lstStyle/>
          <a:p>
            <a:fld id="{850D42D3-990C-4169-8ADC-CA9B21B230AB}" type="slidenum">
              <a:rPr lang="en-US" smtClean="0"/>
              <a:t>9</a:t>
            </a:fld>
            <a:endParaRPr lang="en-US"/>
          </a:p>
        </p:txBody>
      </p:sp>
    </p:spTree>
    <p:extLst>
      <p:ext uri="{BB962C8B-B14F-4D97-AF65-F5344CB8AC3E}">
        <p14:creationId xmlns:p14="http://schemas.microsoft.com/office/powerpoint/2010/main" val="1546815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3456521" y="-1"/>
            <a:ext cx="8735481" cy="6858001"/>
          </a:xfrm>
          <a:prstGeom prst="rect">
            <a:avLst/>
          </a:prstGeom>
          <a:solidFill>
            <a:schemeClr val="accent1"/>
          </a:soli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14" name="Rectangle 13"/>
          <p:cNvSpPr/>
          <p:nvPr userDrawn="1"/>
        </p:nvSpPr>
        <p:spPr>
          <a:xfrm flipH="1">
            <a:off x="0" y="-136524"/>
            <a:ext cx="345651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a:p>
        </p:txBody>
      </p:sp>
      <p:pic>
        <p:nvPicPr>
          <p:cNvPr id="8" name="Picture 7"/>
          <p:cNvPicPr>
            <a:picLocks noChangeAspect="1"/>
          </p:cNvPicPr>
          <p:nvPr userDrawn="1"/>
        </p:nvPicPr>
        <p:blipFill>
          <a:blip r:embed="rId2" cstate="screen"/>
          <a:stretch>
            <a:fillRect/>
          </a:stretch>
        </p:blipFill>
        <p:spPr>
          <a:xfrm>
            <a:off x="575738" y="1703574"/>
            <a:ext cx="2319607" cy="1461845"/>
          </a:xfrm>
          <a:prstGeom prst="rect">
            <a:avLst/>
          </a:prstGeom>
        </p:spPr>
      </p:pic>
      <p:sp>
        <p:nvSpPr>
          <p:cNvPr id="2" name="Title 1"/>
          <p:cNvSpPr>
            <a:spLocks noGrp="1"/>
          </p:cNvSpPr>
          <p:nvPr userDrawn="1">
            <p:ph type="ctrTitle"/>
          </p:nvPr>
        </p:nvSpPr>
        <p:spPr>
          <a:xfrm>
            <a:off x="4128046" y="2685419"/>
            <a:ext cx="7488221" cy="960000"/>
          </a:xfrm>
        </p:spPr>
        <p:txBody>
          <a:bodyPr anchor="b" anchorCtr="0"/>
          <a:lstStyle>
            <a:lvl1pPr algn="l">
              <a:defRPr sz="3735">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4128046" y="3863133"/>
            <a:ext cx="7488221" cy="910671"/>
          </a:xfrm>
        </p:spPr>
        <p:txBody>
          <a:bodyPr>
            <a:normAutofit/>
          </a:bodyPr>
          <a:lstStyle>
            <a:lvl1pPr marL="0" indent="0" algn="l">
              <a:buNone/>
              <a:defRPr sz="2135">
                <a:solidFill>
                  <a:schemeClr val="bg1"/>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6965" indent="0" algn="ctr">
              <a:buNone/>
              <a:defRPr>
                <a:solidFill>
                  <a:schemeClr val="tx1">
                    <a:tint val="75000"/>
                  </a:schemeClr>
                </a:solidFill>
              </a:defRPr>
            </a:lvl7pPr>
            <a:lvl8pPr marL="4266565" indent="0" algn="ctr">
              <a:buNone/>
              <a:defRPr>
                <a:solidFill>
                  <a:schemeClr val="tx1">
                    <a:tint val="75000"/>
                  </a:schemeClr>
                </a:solidFill>
              </a:defRPr>
            </a:lvl8pPr>
            <a:lvl9pPr marL="4876165"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userDrawn="1">
            <p:ph type="dt" sz="half" idx="10"/>
          </p:nvPr>
        </p:nvSpPr>
        <p:spPr>
          <a:xfrm>
            <a:off x="673100" y="6356352"/>
            <a:ext cx="2844800" cy="365125"/>
          </a:xfrm>
          <a:prstGeom prst="rect">
            <a:avLst/>
          </a:prstGeom>
        </p:spPr>
        <p:txBody>
          <a:bodyPr/>
          <a:lstStyle/>
          <a:p>
            <a:fld id="{2FBBB1D7-781C-3C45-BD3A-9FF9E37E53DD}" type="datetime1">
              <a:rPr lang="zh-CN" altLang="en-US"/>
              <a:t>2025/8/10</a:t>
            </a:fld>
            <a:endParaRPr lang="en-US" dirty="0"/>
          </a:p>
        </p:txBody>
      </p:sp>
      <p:sp>
        <p:nvSpPr>
          <p:cNvPr id="5" name="Footer Placeholder 4"/>
          <p:cNvSpPr>
            <a:spLocks noGrp="1"/>
          </p:cNvSpPr>
          <p:nvPr userDrawn="1">
            <p:ph type="ftr" sz="quarter" idx="11"/>
          </p:nvPr>
        </p:nvSpPr>
        <p:spPr>
          <a:xfrm>
            <a:off x="4165600" y="6356352"/>
            <a:ext cx="3860800" cy="365125"/>
          </a:xfrm>
          <a:prstGeom prst="rect">
            <a:avLst/>
          </a:prstGeom>
        </p:spPr>
        <p:txBody>
          <a:bodyPr/>
          <a:lstStyle/>
          <a:p>
            <a:endParaRPr lang="en-US"/>
          </a:p>
        </p:txBody>
      </p:sp>
      <p:sp>
        <p:nvSpPr>
          <p:cNvPr id="10" name="Rectangle 9"/>
          <p:cNvSpPr/>
          <p:nvPr userDrawn="1"/>
        </p:nvSpPr>
        <p:spPr>
          <a:xfrm>
            <a:off x="3454139" y="3198358"/>
            <a:ext cx="341471" cy="341471"/>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23" y="3406535"/>
            <a:ext cx="3578662" cy="179237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1 row">
    <p:bg>
      <p:bgPr>
        <a:solidFill>
          <a:srgbClr val="424143"/>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646464"/>
          </a:soli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673100" y="6356352"/>
            <a:ext cx="2844800" cy="365125"/>
          </a:xfrm>
          <a:prstGeom prst="rect">
            <a:avLst/>
          </a:prstGeom>
        </p:spPr>
        <p:txBody>
          <a:bodyPr/>
          <a:lstStyle/>
          <a:p>
            <a:fld id="{78B25951-5168-8447-B0A6-C525D31BBE4B}" type="datetime1">
              <a:rPr lang="zh-CN" altLang="en-US"/>
              <a:t>2025/8/10</a:t>
            </a:fld>
            <a:endParaRPr lang="en-US" dirty="0"/>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Content Placeholder 8"/>
          <p:cNvSpPr>
            <a:spLocks noGrp="1"/>
          </p:cNvSpPr>
          <p:nvPr>
            <p:ph sz="quarter" idx="13"/>
          </p:nvPr>
        </p:nvSpPr>
        <p:spPr>
          <a:xfrm>
            <a:off x="575733" y="1246275"/>
            <a:ext cx="11027811" cy="4678277"/>
          </a:xfrm>
        </p:spPr>
        <p:txBody>
          <a:bodyPr/>
          <a:lstStyle>
            <a:lvl1pPr>
              <a:defRPr>
                <a:solidFill>
                  <a:schemeClr val="bg1"/>
                </a:solidFill>
              </a:defRPr>
            </a:lvl1pPr>
          </a:lstStyle>
          <a:p>
            <a:pPr lvl="0"/>
            <a:r>
              <a:rPr lang="en-US" dirty="0"/>
              <a:t>Click to edit Master text styles</a:t>
            </a:r>
          </a:p>
        </p:txBody>
      </p:sp>
      <p:sp>
        <p:nvSpPr>
          <p:cNvPr id="8" name="Rectangle 7"/>
          <p:cNvSpPr/>
          <p:nvPr userDrawn="1"/>
        </p:nvSpPr>
        <p:spPr>
          <a:xfrm>
            <a:off x="1693773" y="6496056"/>
            <a:ext cx="10498227" cy="583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baseline="0">
              <a:latin typeface="Stem-Regular" panose="020B0503020203020204" pitchFamily="34" charset="0"/>
            </a:endParaRPr>
          </a:p>
        </p:txBody>
      </p:sp>
      <p:sp>
        <p:nvSpPr>
          <p:cNvPr id="5" name="Slide Number Placeholder 4"/>
          <p:cNvSpPr>
            <a:spLocks noGrp="1"/>
          </p:cNvSpPr>
          <p:nvPr>
            <p:ph type="sldNum" sz="quarter" idx="12"/>
          </p:nvPr>
        </p:nvSpPr>
        <p:spPr>
          <a:solidFill>
            <a:schemeClr val="bg1">
              <a:lumMod val="75000"/>
            </a:schemeClr>
          </a:solidFill>
        </p:spPr>
        <p:txBody>
          <a:bodyPr/>
          <a:lstStyle>
            <a:lvl1pPr>
              <a:defRPr>
                <a:solidFill>
                  <a:srgbClr val="646464"/>
                </a:solidFill>
              </a:defRPr>
            </a:lvl1pPr>
          </a:lstStyle>
          <a:p>
            <a:fld id="{C7C680DE-5100-FA48-AF2A-00B2AEB13245}" type="slidenum">
              <a:rPr lang="en-US" smtClean="0"/>
              <a:t>‹#›</a:t>
            </a:fld>
            <a:endParaRPr lang="en-US" dirty="0"/>
          </a:p>
        </p:txBody>
      </p:sp>
      <p:pic>
        <p:nvPicPr>
          <p:cNvPr id="10" name="Picture 9"/>
          <p:cNvPicPr>
            <a:picLocks noChangeAspect="1"/>
          </p:cNvPicPr>
          <p:nvPr userDrawn="1"/>
        </p:nvPicPr>
        <p:blipFill rotWithShape="1">
          <a:blip r:embed="rId2" cstate="screen">
            <a:duotone>
              <a:schemeClr val="accent5">
                <a:shade val="45000"/>
                <a:satMod val="135000"/>
              </a:schemeClr>
              <a:prstClr val="white"/>
            </a:duotone>
          </a:blip>
          <a:srcRect/>
          <a:stretch>
            <a:fillRect/>
          </a:stretch>
        </p:blipFill>
        <p:spPr>
          <a:xfrm>
            <a:off x="575733" y="6245157"/>
            <a:ext cx="872299" cy="31777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673100" y="6356352"/>
            <a:ext cx="2844800" cy="365125"/>
          </a:xfrm>
          <a:prstGeom prst="rect">
            <a:avLst/>
          </a:prstGeom>
        </p:spPr>
        <p:txBody>
          <a:bodyPr/>
          <a:lstStyle/>
          <a:p>
            <a:fld id="{C11CA9E0-0450-494E-8A05-C1599EAE1A67}" type="datetime1">
              <a:rPr lang="en-US" smtClean="0"/>
              <a:t>8/10/2025</a:t>
            </a:fld>
            <a:endParaRPr lang="en-US" dirty="0"/>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5" name="灯片编号占位符 4"/>
          <p:cNvSpPr>
            <a:spLocks noGrp="1"/>
          </p:cNvSpPr>
          <p:nvPr>
            <p:ph type="sldNum" sz="quarter" idx="12"/>
          </p:nvPr>
        </p:nvSpPr>
        <p:spPr/>
        <p:txBody>
          <a:bodyPr/>
          <a:lstStyle/>
          <a:p>
            <a:fld id="{C7C680DE-5100-FA48-AF2A-00B2AEB1324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BC902C-69BB-4C98-9431-ED0B0F562342}" type="datetimeFigureOut">
              <a:rPr lang="en-US" smtClean="0"/>
              <a:t>8/10/2025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E3932A-EFF5-4CDE-B768-B47F1C20A495}" type="slidenum">
              <a:rPr lang="en-US" smtClean="0"/>
              <a:t>‹#›</a:t>
            </a:fld>
            <a:endParaRPr lang="en-US"/>
          </a:p>
        </p:txBody>
      </p:sp>
    </p:spTree>
    <p:extLst>
      <p:ext uri="{BB962C8B-B14F-4D97-AF65-F5344CB8AC3E}">
        <p14:creationId xmlns:p14="http://schemas.microsoft.com/office/powerpoint/2010/main" val="3750347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3456521" y="-1"/>
            <a:ext cx="8735481" cy="6858001"/>
          </a:xfrm>
          <a:prstGeom prst="rect">
            <a:avLst/>
          </a:prstGeom>
          <a:solidFill>
            <a:schemeClr val="accent1"/>
          </a:soli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14" name="Rectangle 13"/>
          <p:cNvSpPr/>
          <p:nvPr userDrawn="1"/>
        </p:nvSpPr>
        <p:spPr>
          <a:xfrm flipH="1">
            <a:off x="2" y="-1"/>
            <a:ext cx="345651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a:p>
        </p:txBody>
      </p:sp>
      <p:pic>
        <p:nvPicPr>
          <p:cNvPr id="8" name="Picture 7"/>
          <p:cNvPicPr>
            <a:picLocks noChangeAspect="1"/>
          </p:cNvPicPr>
          <p:nvPr userDrawn="1"/>
        </p:nvPicPr>
        <p:blipFill>
          <a:blip r:embed="rId2" cstate="email"/>
          <a:stretch>
            <a:fillRect/>
          </a:stretch>
        </p:blipFill>
        <p:spPr>
          <a:xfrm>
            <a:off x="575738" y="2698078"/>
            <a:ext cx="2319607" cy="1461845"/>
          </a:xfrm>
          <a:prstGeom prst="rect">
            <a:avLst/>
          </a:prstGeom>
        </p:spPr>
      </p:pic>
      <p:sp>
        <p:nvSpPr>
          <p:cNvPr id="2" name="Title 1"/>
          <p:cNvSpPr>
            <a:spLocks noGrp="1"/>
          </p:cNvSpPr>
          <p:nvPr userDrawn="1">
            <p:ph type="ctrTitle"/>
          </p:nvPr>
        </p:nvSpPr>
        <p:spPr>
          <a:xfrm>
            <a:off x="4128046" y="2685419"/>
            <a:ext cx="7488221" cy="960000"/>
          </a:xfrm>
        </p:spPr>
        <p:txBody>
          <a:bodyPr anchor="b" anchorCtr="0"/>
          <a:lstStyle>
            <a:lvl1pPr algn="l">
              <a:defRPr sz="3735">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4128046" y="3863133"/>
            <a:ext cx="7488221" cy="910671"/>
          </a:xfrm>
        </p:spPr>
        <p:txBody>
          <a:bodyPr>
            <a:normAutofit/>
          </a:bodyPr>
          <a:lstStyle>
            <a:lvl1pPr marL="0" indent="0" algn="l">
              <a:buNone/>
              <a:defRPr sz="2135">
                <a:solidFill>
                  <a:schemeClr val="bg1"/>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6965" indent="0" algn="ctr">
              <a:buNone/>
              <a:defRPr>
                <a:solidFill>
                  <a:schemeClr val="tx1">
                    <a:tint val="75000"/>
                  </a:schemeClr>
                </a:solidFill>
              </a:defRPr>
            </a:lvl7pPr>
            <a:lvl8pPr marL="4266565" indent="0" algn="ctr">
              <a:buNone/>
              <a:defRPr>
                <a:solidFill>
                  <a:schemeClr val="tx1">
                    <a:tint val="75000"/>
                  </a:schemeClr>
                </a:solidFill>
              </a:defRPr>
            </a:lvl8pPr>
            <a:lvl9pPr marL="4876165"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3"/>
            <a:ext cx="12192000" cy="5924551"/>
          </a:xfrm>
        </p:spPr>
        <p:txBody>
          <a:bodyPr/>
          <a:lstStyle/>
          <a:p>
            <a:r>
              <a:rPr lang="en-US"/>
              <a:t>Click icon to add picture</a:t>
            </a:r>
          </a:p>
        </p:txBody>
      </p:sp>
      <p:sp>
        <p:nvSpPr>
          <p:cNvPr id="13" name="Freeform 12"/>
          <p:cNvSpPr/>
          <p:nvPr userDrawn="1"/>
        </p:nvSpPr>
        <p:spPr>
          <a:xfrm>
            <a:off x="5" y="2465"/>
            <a:ext cx="4457076" cy="5922089"/>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6" name="Slide Number Placeholder 5"/>
          <p:cNvSpPr>
            <a:spLocks noGrp="1"/>
          </p:cNvSpPr>
          <p:nvPr userDrawn="1">
            <p:ph type="sldNum" sz="quarter" idx="12"/>
          </p:nvPr>
        </p:nvSpPr>
        <p:spPr>
          <a:xfrm>
            <a:off x="11250753" y="6356352"/>
            <a:ext cx="365516" cy="365125"/>
          </a:xfrm>
          <a:prstGeom prst="rect">
            <a:avLst/>
          </a:prstGeom>
        </p:spPr>
        <p:txBody>
          <a:bodyPr/>
          <a:lstStyle>
            <a:lvl1pPr>
              <a:defRPr>
                <a:solidFill>
                  <a:schemeClr val="bg1"/>
                </a:solidFill>
              </a:defRPr>
            </a:lvl1pPr>
          </a:lstStyle>
          <a:p>
            <a:fld id="{C7C680DE-5100-FA48-AF2A-00B2AEB13245}" type="slidenum">
              <a:rPr lang="en-US" smtClean="0"/>
              <a:t>‹#›</a:t>
            </a:fld>
            <a:endParaRPr lang="en-US"/>
          </a:p>
        </p:txBody>
      </p:sp>
      <p:sp>
        <p:nvSpPr>
          <p:cNvPr id="12" name="Title 11"/>
          <p:cNvSpPr>
            <a:spLocks noGrp="1"/>
          </p:cNvSpPr>
          <p:nvPr>
            <p:ph type="title"/>
          </p:nvPr>
        </p:nvSpPr>
        <p:spPr>
          <a:xfrm>
            <a:off x="575735" y="1333500"/>
            <a:ext cx="3359149" cy="3257552"/>
          </a:xfrm>
        </p:spPr>
        <p:txBody>
          <a:bodyPr anchor="ctr" anchorCtr="0"/>
          <a:lstStyle>
            <a:lvl1pPr>
              <a:defRPr sz="3735">
                <a:solidFill>
                  <a:schemeClr val="bg1"/>
                </a:solidFill>
              </a:defRPr>
            </a:lvl1pPr>
          </a:lstStyle>
          <a:p>
            <a:r>
              <a:rPr lang="en-US"/>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3" name="Picture Placeholder 8"/>
          <p:cNvPicPr>
            <a:picLocks noChangeAspect="1"/>
          </p:cNvPicPr>
          <p:nvPr userDrawn="1"/>
        </p:nvPicPr>
        <p:blipFill>
          <a:blip r:embed="rId2" cstate="email"/>
          <a:stretch>
            <a:fillRect/>
          </a:stretch>
        </p:blipFill>
        <p:spPr>
          <a:xfrm>
            <a:off x="0" y="3371"/>
            <a:ext cx="12192000" cy="5917815"/>
          </a:xfrm>
          <a:prstGeom prst="rect">
            <a:avLst/>
          </a:prstGeom>
        </p:spPr>
      </p:pic>
      <p:sp>
        <p:nvSpPr>
          <p:cNvPr id="5" name="Freeform 23"/>
          <p:cNvSpPr/>
          <p:nvPr userDrawn="1"/>
        </p:nvSpPr>
        <p:spPr>
          <a:xfrm>
            <a:off x="3" y="26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6"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6" name="Picture Placeholder 25"/>
          <p:cNvPicPr>
            <a:picLocks noChangeAspect="1"/>
          </p:cNvPicPr>
          <p:nvPr userDrawn="1"/>
        </p:nvPicPr>
        <p:blipFill>
          <a:blip r:embed="rId2" cstate="email"/>
          <a:stretch>
            <a:fillRect/>
          </a:stretch>
        </p:blipFill>
        <p:spPr>
          <a:xfrm>
            <a:off x="-3" y="223"/>
            <a:ext cx="12192004" cy="5924165"/>
          </a:xfrm>
          <a:prstGeom prst="rect">
            <a:avLst/>
          </a:prstGeom>
        </p:spPr>
      </p:pic>
      <p:sp>
        <p:nvSpPr>
          <p:cNvPr id="7" name="Freeform 23"/>
          <p:cNvSpPr/>
          <p:nvPr userDrawn="1"/>
        </p:nvSpPr>
        <p:spPr>
          <a:xfrm>
            <a:off x="3" y="26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8"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3" name="Picture 4"/>
          <p:cNvPicPr>
            <a:picLocks noChangeAspect="1" noChangeArrowheads="1"/>
          </p:cNvPicPr>
          <p:nvPr userDrawn="1"/>
        </p:nvPicPr>
        <p:blipFill>
          <a:blip r:embed="rId2" cstate="email"/>
          <a:stretch>
            <a:fillRect/>
          </a:stretch>
        </p:blipFill>
        <p:spPr bwMode="auto">
          <a:xfrm>
            <a:off x="6773" y="-10146"/>
            <a:ext cx="12192000" cy="591781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23"/>
          <p:cNvSpPr/>
          <p:nvPr userDrawn="1"/>
        </p:nvSpPr>
        <p:spPr>
          <a:xfrm>
            <a:off x="3" y="-10860"/>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defTabSz="609600"/>
            <a:endParaRPr lang="en-US" sz="12800">
              <a:solidFill>
                <a:srgbClr val="000000"/>
              </a:solidFill>
            </a:endParaRPr>
          </a:p>
        </p:txBody>
      </p:sp>
      <p:sp>
        <p:nvSpPr>
          <p:cNvPr id="6"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7" name="Picture Placeholder 7"/>
          <p:cNvPicPr>
            <a:picLocks noChangeAspect="1"/>
          </p:cNvPicPr>
          <p:nvPr userDrawn="1"/>
        </p:nvPicPr>
        <p:blipFill>
          <a:blip r:embed="rId2" cstate="email"/>
          <a:stretch>
            <a:fillRect/>
          </a:stretch>
        </p:blipFill>
        <p:spPr>
          <a:xfrm>
            <a:off x="0" y="3371"/>
            <a:ext cx="12192000" cy="5917815"/>
          </a:xfrm>
          <a:prstGeom prst="rect">
            <a:avLst/>
          </a:prstGeom>
        </p:spPr>
      </p:pic>
      <p:sp>
        <p:nvSpPr>
          <p:cNvPr id="8" name="Freeform 23"/>
          <p:cNvSpPr/>
          <p:nvPr userDrawn="1"/>
        </p:nvSpPr>
        <p:spPr>
          <a:xfrm>
            <a:off x="3" y="26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9"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6" name="Picture Placeholder 8"/>
          <p:cNvPicPr>
            <a:picLocks noChangeAspect="1"/>
          </p:cNvPicPr>
          <p:nvPr userDrawn="1"/>
        </p:nvPicPr>
        <p:blipFill>
          <a:blip r:embed="rId2" cstate="email"/>
          <a:stretch>
            <a:fillRect/>
          </a:stretch>
        </p:blipFill>
        <p:spPr>
          <a:xfrm>
            <a:off x="6773" y="-3402"/>
            <a:ext cx="12192000" cy="5917815"/>
          </a:xfrm>
          <a:prstGeom prst="rect">
            <a:avLst/>
          </a:prstGeom>
        </p:spPr>
      </p:pic>
      <p:sp>
        <p:nvSpPr>
          <p:cNvPr id="10" name="Freeform 23"/>
          <p:cNvSpPr/>
          <p:nvPr userDrawn="1"/>
        </p:nvSpPr>
        <p:spPr>
          <a:xfrm>
            <a:off x="-6770" y="-40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11"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3"/>
            <a:ext cx="12192000" cy="5924551"/>
          </a:xfrm>
        </p:spPr>
        <p:txBody>
          <a:bodyPr/>
          <a:lstStyle/>
          <a:p>
            <a:endParaRPr lang="en-US"/>
          </a:p>
        </p:txBody>
      </p:sp>
      <p:sp>
        <p:nvSpPr>
          <p:cNvPr id="13" name="Freeform 12"/>
          <p:cNvSpPr/>
          <p:nvPr userDrawn="1"/>
        </p:nvSpPr>
        <p:spPr>
          <a:xfrm>
            <a:off x="5" y="2465"/>
            <a:ext cx="4457076" cy="5922089"/>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4" name="Date Placeholder 3"/>
          <p:cNvSpPr>
            <a:spLocks noGrp="1"/>
          </p:cNvSpPr>
          <p:nvPr userDrawn="1">
            <p:ph type="dt" sz="half" idx="10"/>
          </p:nvPr>
        </p:nvSpPr>
        <p:spPr>
          <a:xfrm>
            <a:off x="673100" y="6356352"/>
            <a:ext cx="2844800" cy="365125"/>
          </a:xfrm>
          <a:prstGeom prst="rect">
            <a:avLst/>
          </a:prstGeom>
        </p:spPr>
        <p:txBody>
          <a:bodyPr/>
          <a:lstStyle/>
          <a:p>
            <a:fld id="{7414C95C-514C-0443-8F40-5B59F7D594F2}" type="datetime1">
              <a:rPr lang="zh-CN" altLang="en-US"/>
              <a:t>2025/8/10</a:t>
            </a:fld>
            <a:endParaRPr lang="en-US"/>
          </a:p>
        </p:txBody>
      </p:sp>
      <p:sp>
        <p:nvSpPr>
          <p:cNvPr id="5" name="Footer Placeholder 4"/>
          <p:cNvSpPr>
            <a:spLocks noGrp="1"/>
          </p:cNvSpPr>
          <p:nvPr userDrawn="1">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userDrawn="1">
            <p:ph type="sldNum" sz="quarter" idx="12"/>
          </p:nvPr>
        </p:nvSpPr>
        <p:spPr/>
        <p:txBody>
          <a:bodyPr/>
          <a:lstStyle>
            <a:lvl1pPr>
              <a:defRPr>
                <a:solidFill>
                  <a:schemeClr val="bg1"/>
                </a:solidFill>
              </a:defRPr>
            </a:lvl1pPr>
          </a:lstStyle>
          <a:p>
            <a:fld id="{C7C680DE-5100-FA48-AF2A-00B2AEB13245}" type="slidenum">
              <a:rPr lang="en-US" smtClean="0"/>
              <a:t>‹#›</a:t>
            </a:fld>
            <a:endParaRPr lang="en-US"/>
          </a:p>
        </p:txBody>
      </p:sp>
      <p:sp>
        <p:nvSpPr>
          <p:cNvPr id="12" name="Title 11"/>
          <p:cNvSpPr>
            <a:spLocks noGrp="1"/>
          </p:cNvSpPr>
          <p:nvPr>
            <p:ph type="title"/>
          </p:nvPr>
        </p:nvSpPr>
        <p:spPr>
          <a:xfrm>
            <a:off x="575735" y="1333500"/>
            <a:ext cx="3359149" cy="3257552"/>
          </a:xfrm>
        </p:spPr>
        <p:txBody>
          <a:bodyPr anchor="ctr" anchorCtr="0"/>
          <a:lstStyle>
            <a:lvl1pPr>
              <a:defRPr sz="3735">
                <a:solidFill>
                  <a:schemeClr val="bg1"/>
                </a:solidFill>
              </a:defRPr>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6" name="Picture Placeholder 4"/>
          <p:cNvPicPr>
            <a:picLocks noChangeAspect="1"/>
          </p:cNvPicPr>
          <p:nvPr userDrawn="1"/>
        </p:nvPicPr>
        <p:blipFill>
          <a:blip r:embed="rId2" cstate="email"/>
          <a:stretch>
            <a:fillRect/>
          </a:stretch>
        </p:blipFill>
        <p:spPr>
          <a:xfrm>
            <a:off x="0" y="3371"/>
            <a:ext cx="12192000" cy="5917815"/>
          </a:xfrm>
          <a:prstGeom prst="rect">
            <a:avLst/>
          </a:prstGeom>
        </p:spPr>
      </p:pic>
      <p:sp>
        <p:nvSpPr>
          <p:cNvPr id="10" name="Freeform 23"/>
          <p:cNvSpPr/>
          <p:nvPr userDrawn="1"/>
        </p:nvSpPr>
        <p:spPr>
          <a:xfrm>
            <a:off x="3" y="26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11"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6" name="Picture Placeholder 6"/>
          <p:cNvPicPr>
            <a:picLocks noChangeAspect="1"/>
          </p:cNvPicPr>
          <p:nvPr userDrawn="1"/>
        </p:nvPicPr>
        <p:blipFill>
          <a:blip r:embed="rId2" cstate="email"/>
          <a:stretch>
            <a:fillRect/>
          </a:stretch>
        </p:blipFill>
        <p:spPr>
          <a:xfrm>
            <a:off x="0" y="3371"/>
            <a:ext cx="12192000" cy="5917815"/>
          </a:xfrm>
          <a:prstGeom prst="rect">
            <a:avLst/>
          </a:prstGeom>
        </p:spPr>
      </p:pic>
      <p:sp>
        <p:nvSpPr>
          <p:cNvPr id="10" name="Freeform 23"/>
          <p:cNvSpPr/>
          <p:nvPr userDrawn="1"/>
        </p:nvSpPr>
        <p:spPr>
          <a:xfrm>
            <a:off x="3" y="26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11"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6" name="Picture Placeholder 10"/>
          <p:cNvPicPr>
            <a:picLocks noChangeAspect="1"/>
          </p:cNvPicPr>
          <p:nvPr userDrawn="1"/>
        </p:nvPicPr>
        <p:blipFill>
          <a:blip r:embed="rId2" cstate="email"/>
          <a:stretch>
            <a:fillRect/>
          </a:stretch>
        </p:blipFill>
        <p:spPr>
          <a:xfrm>
            <a:off x="4" y="3401"/>
            <a:ext cx="12192001" cy="5917815"/>
          </a:xfrm>
          <a:prstGeom prst="rect">
            <a:avLst/>
          </a:prstGeom>
        </p:spPr>
      </p:pic>
      <p:sp>
        <p:nvSpPr>
          <p:cNvPr id="10" name="Freeform 23"/>
          <p:cNvSpPr/>
          <p:nvPr userDrawn="1"/>
        </p:nvSpPr>
        <p:spPr>
          <a:xfrm>
            <a:off x="3" y="26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11"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6" name="Picture Placeholder 25"/>
          <p:cNvPicPr>
            <a:picLocks noChangeAspect="1"/>
          </p:cNvPicPr>
          <p:nvPr userDrawn="1"/>
        </p:nvPicPr>
        <p:blipFill>
          <a:blip r:embed="rId2" cstate="email"/>
          <a:stretch>
            <a:fillRect/>
          </a:stretch>
        </p:blipFill>
        <p:spPr>
          <a:xfrm>
            <a:off x="0" y="685"/>
            <a:ext cx="12192000" cy="5917815"/>
          </a:xfrm>
          <a:prstGeom prst="rect">
            <a:avLst/>
          </a:prstGeom>
        </p:spPr>
      </p:pic>
      <p:sp>
        <p:nvSpPr>
          <p:cNvPr id="10" name="Freeform 23"/>
          <p:cNvSpPr/>
          <p:nvPr userDrawn="1"/>
        </p:nvSpPr>
        <p:spPr>
          <a:xfrm>
            <a:off x="3" y="0"/>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9"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
        <p:nvSpPr>
          <p:cNvPr id="11" name="Title 2"/>
          <p:cNvSpPr txBox="1"/>
          <p:nvPr userDrawn="1"/>
        </p:nvSpPr>
        <p:spPr>
          <a:xfrm>
            <a:off x="575735" y="1330813"/>
            <a:ext cx="3359149" cy="3257552"/>
          </a:xfrm>
          <a:prstGeom prst="rect">
            <a:avLst/>
          </a:prstGeom>
        </p:spPr>
        <p:txBody>
          <a:bodyPr vert="horz" lIns="0" tIns="0" rIns="0" bIns="0" rtlCol="0" anchor="t" anchorCtr="0">
            <a:noAutofit/>
          </a:bodyPr>
          <a:lstStyle>
            <a:lvl1pPr algn="l" defTabSz="457200" rtl="0" eaLnBrk="1" latinLnBrk="0" hangingPunct="1">
              <a:lnSpc>
                <a:spcPct val="90000"/>
              </a:lnSpc>
              <a:spcBef>
                <a:spcPts val="0"/>
              </a:spcBef>
              <a:buNone/>
              <a:defRPr sz="2400" b="0" i="0" kern="1200" cap="none" spc="0" baseline="0">
                <a:solidFill>
                  <a:srgbClr val="000000"/>
                </a:solidFill>
                <a:latin typeface="Stem-Medium" panose="020B0603020203020204" pitchFamily="34" charset="0"/>
                <a:ea typeface="Stem-Medium" panose="020B0603020203020204" pitchFamily="34" charset="0"/>
                <a:cs typeface="Arial" panose="020B0604020202020204" pitchFamily="34" charset="0"/>
              </a:defRPr>
            </a:lvl1pPr>
          </a:lstStyle>
          <a:p>
            <a:endParaRPr lang="en-US" sz="320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7" name="Picture 3"/>
          <p:cNvPicPr>
            <a:picLocks noChangeAspect="1" noChangeArrowheads="1"/>
          </p:cNvPicPr>
          <p:nvPr userDrawn="1"/>
        </p:nvPicPr>
        <p:blipFill>
          <a:blip r:embed="rId2" cstate="email"/>
          <a:stretch>
            <a:fillRect/>
          </a:stretch>
        </p:blipFill>
        <p:spPr bwMode="auto">
          <a:xfrm>
            <a:off x="0" y="0"/>
            <a:ext cx="12187653" cy="591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23"/>
          <p:cNvSpPr/>
          <p:nvPr userDrawn="1"/>
        </p:nvSpPr>
        <p:spPr>
          <a:xfrm>
            <a:off x="-4142" y="26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12" name="Title 2"/>
          <p:cNvSpPr>
            <a:spLocks noGrp="1"/>
          </p:cNvSpPr>
          <p:nvPr>
            <p:ph type="title"/>
          </p:nvPr>
        </p:nvSpPr>
        <p:spPr>
          <a:xfrm>
            <a:off x="290110" y="1333637"/>
            <a:ext cx="3785583" cy="3257340"/>
          </a:xfrm>
        </p:spPr>
        <p:txBody>
          <a:bodyPr/>
          <a:lstStyle/>
          <a:p>
            <a:r>
              <a:rPr lang="en-US"/>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6" name="Picture Placeholder 10"/>
          <p:cNvPicPr>
            <a:picLocks noChangeAspect="1"/>
          </p:cNvPicPr>
          <p:nvPr userDrawn="1"/>
        </p:nvPicPr>
        <p:blipFill rotWithShape="1">
          <a:blip r:embed="rId2" cstate="email"/>
          <a:srcRect/>
          <a:stretch>
            <a:fillRect/>
          </a:stretch>
        </p:blipFill>
        <p:spPr>
          <a:xfrm>
            <a:off x="6777" y="-6773"/>
            <a:ext cx="12192001" cy="5924391"/>
          </a:xfrm>
          <a:prstGeom prst="rect">
            <a:avLst/>
          </a:prstGeom>
        </p:spPr>
      </p:pic>
      <p:sp>
        <p:nvSpPr>
          <p:cNvPr id="10" name="Freeform 23"/>
          <p:cNvSpPr/>
          <p:nvPr userDrawn="1"/>
        </p:nvSpPr>
        <p:spPr>
          <a:xfrm>
            <a:off x="3" y="-4087"/>
            <a:ext cx="4457076" cy="5921704"/>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12" tIns="60956" rIns="121912" bIns="60956" numCol="1" spcCol="0" rtlCol="0" fromWordArt="0" anchor="ctr" anchorCtr="0" forceAA="0" compatLnSpc="1">
            <a:noAutofit/>
          </a:bodyPr>
          <a:lstStyle/>
          <a:p>
            <a:pPr algn="ctr"/>
            <a:endParaRPr lang="en-US" sz="12800"/>
          </a:p>
        </p:txBody>
      </p:sp>
      <p:sp>
        <p:nvSpPr>
          <p:cNvPr id="11"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Placeholder 4"/>
          <p:cNvPicPr>
            <a:picLocks noChangeAspect="1"/>
          </p:cNvPicPr>
          <p:nvPr userDrawn="1"/>
        </p:nvPicPr>
        <p:blipFill>
          <a:blip r:embed="rId2" cstate="screen"/>
          <a:srcRect/>
          <a:stretch>
            <a:fillRect/>
          </a:stretch>
        </p:blipFill>
        <p:spPr>
          <a:xfrm>
            <a:off x="6773" y="-6770"/>
            <a:ext cx="12192000" cy="5924551"/>
          </a:xfrm>
          <a:prstGeom prst="rect">
            <a:avLst/>
          </a:prstGeom>
        </p:spPr>
      </p:pic>
      <p:sp>
        <p:nvSpPr>
          <p:cNvPr id="8" name="Freeform 23"/>
          <p:cNvSpPr/>
          <p:nvPr userDrawn="1"/>
        </p:nvSpPr>
        <p:spPr>
          <a:xfrm>
            <a:off x="6775" y="-4311"/>
            <a:ext cx="4457076" cy="5922089"/>
          </a:xfrm>
          <a:custGeom>
            <a:avLst/>
            <a:gdLst>
              <a:gd name="connsiteX0" fmla="*/ 0 w 3342807"/>
              <a:gd name="connsiteY0" fmla="*/ 0 h 4441567"/>
              <a:gd name="connsiteX1" fmla="*/ 2308783 w 3342807"/>
              <a:gd name="connsiteY1" fmla="*/ 0 h 4441567"/>
              <a:gd name="connsiteX2" fmla="*/ 2492455 w 3342807"/>
              <a:gd name="connsiteY2" fmla="*/ 166933 h 4441567"/>
              <a:gd name="connsiteX3" fmla="*/ 3342807 w 3342807"/>
              <a:gd name="connsiteY3" fmla="*/ 2219862 h 4441567"/>
              <a:gd name="connsiteX4" fmla="*/ 2492455 w 3342807"/>
              <a:gd name="connsiteY4" fmla="*/ 4272791 h 4441567"/>
              <a:gd name="connsiteX5" fmla="*/ 2306755 w 3342807"/>
              <a:gd name="connsiteY5" fmla="*/ 4441567 h 4441567"/>
              <a:gd name="connsiteX6" fmla="*/ 0 w 3342807"/>
              <a:gd name="connsiteY6" fmla="*/ 4441567 h 44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807" h="4441567">
                <a:moveTo>
                  <a:pt x="0" y="0"/>
                </a:moveTo>
                <a:lnTo>
                  <a:pt x="2308783" y="0"/>
                </a:lnTo>
                <a:lnTo>
                  <a:pt x="2492455" y="166933"/>
                </a:lnTo>
                <a:cubicBezTo>
                  <a:pt x="3017846" y="692324"/>
                  <a:pt x="3342807" y="1418144"/>
                  <a:pt x="3342807" y="2219862"/>
                </a:cubicBezTo>
                <a:cubicBezTo>
                  <a:pt x="3342807" y="3021581"/>
                  <a:pt x="3017846" y="3747401"/>
                  <a:pt x="2492455" y="4272791"/>
                </a:cubicBezTo>
                <a:lnTo>
                  <a:pt x="2306755" y="4441567"/>
                </a:lnTo>
                <a:lnTo>
                  <a:pt x="0" y="4441567"/>
                </a:lnTo>
                <a:close/>
              </a:path>
            </a:pathLst>
          </a:custGeom>
          <a:gradFill>
            <a:gsLst>
              <a:gs pos="0">
                <a:srgbClr val="FF0000">
                  <a:alpha val="90000"/>
                </a:srgbClr>
              </a:gs>
              <a:gs pos="100000">
                <a:srgbClr val="7030A0">
                  <a:alpha val="70000"/>
                </a:srgbClr>
              </a:gs>
            </a:gsLst>
            <a:lin ang="0" scaled="0"/>
          </a:gradFill>
          <a:ln>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11" name="Title 2"/>
          <p:cNvSpPr>
            <a:spLocks noGrp="1"/>
          </p:cNvSpPr>
          <p:nvPr>
            <p:ph type="title"/>
          </p:nvPr>
        </p:nvSpPr>
        <p:spPr>
          <a:xfrm>
            <a:off x="575735" y="1333500"/>
            <a:ext cx="3359149" cy="3257552"/>
          </a:xfrm>
        </p:spPr>
        <p:txBody>
          <a:bodyPr/>
          <a:lstStyle/>
          <a:p>
            <a:r>
              <a:rPr lang="en-US"/>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3" name="Content Placeholder 3"/>
          <p:cNvSpPr>
            <a:spLocks noGrp="1"/>
          </p:cNvSpPr>
          <p:nvPr>
            <p:ph sz="quarter" idx="13"/>
          </p:nvPr>
        </p:nvSpPr>
        <p:spPr>
          <a:xfrm>
            <a:off x="575735" y="1991722"/>
            <a:ext cx="3359151" cy="3168764"/>
          </a:xfrm>
        </p:spPr>
        <p:txBody>
          <a:bodyPr/>
          <a:lstStyle/>
          <a:p>
            <a:pPr lvl="0"/>
            <a:r>
              <a:rPr lang="en-US"/>
              <a:t>Click to edit Master text styles</a:t>
            </a:r>
          </a:p>
        </p:txBody>
      </p:sp>
      <p:pic>
        <p:nvPicPr>
          <p:cNvPr id="5" name="Content Placeholder 22"/>
          <p:cNvPicPr>
            <a:picLocks noChangeAspect="1"/>
          </p:cNvPicPr>
          <p:nvPr userDrawn="1"/>
        </p:nvPicPr>
        <p:blipFill>
          <a:blip r:embed="rId2" cstate="email"/>
          <a:stretch>
            <a:fillRect/>
          </a:stretch>
        </p:blipFill>
        <p:spPr>
          <a:xfrm>
            <a:off x="4417483" y="0"/>
            <a:ext cx="7772399" cy="5924611"/>
          </a:xfrm>
          <a:prstGeom prst="rect">
            <a:avLst/>
          </a:prstGeom>
        </p:spPr>
      </p:pic>
      <p:sp>
        <p:nvSpPr>
          <p:cNvPr id="6" name="Title 1"/>
          <p:cNvSpPr>
            <a:spLocks noGrp="1"/>
          </p:cNvSpPr>
          <p:nvPr>
            <p:ph type="title"/>
          </p:nvPr>
        </p:nvSpPr>
        <p:spPr>
          <a:xfrm>
            <a:off x="575735" y="1242650"/>
            <a:ext cx="3359151" cy="749071"/>
          </a:xfrm>
        </p:spPr>
        <p:txBody>
          <a:bodyPr/>
          <a:lstStyle/>
          <a:p>
            <a:r>
              <a:rPr lang="en-US"/>
              <a:t>Click to edit Master title style</a:t>
            </a:r>
            <a:endParaRPr lang="en-US" dirty="0"/>
          </a:p>
        </p:txBody>
      </p:sp>
      <p:sp>
        <p:nvSpPr>
          <p:cNvPr id="7" name="Rectangle 6"/>
          <p:cNvSpPr/>
          <p:nvPr userDrawn="1"/>
        </p:nvSpPr>
        <p:spPr>
          <a:xfrm>
            <a:off x="4131847" y="548406"/>
            <a:ext cx="571387" cy="571349"/>
          </a:xfrm>
          <a:prstGeom prst="rect">
            <a:avLst/>
          </a:pr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8" name="Freeform 20"/>
          <p:cNvSpPr/>
          <p:nvPr userDrawn="1"/>
        </p:nvSpPr>
        <p:spPr>
          <a:xfrm>
            <a:off x="8617182" y="2349804"/>
            <a:ext cx="3574820" cy="3574584"/>
          </a:xfrm>
          <a:custGeom>
            <a:avLst/>
            <a:gdLst>
              <a:gd name="connsiteX0" fmla="*/ 2652773 w 2681115"/>
              <a:gd name="connsiteY0" fmla="*/ 0 h 2681113"/>
              <a:gd name="connsiteX1" fmla="*/ 2681115 w 2681115"/>
              <a:gd name="connsiteY1" fmla="*/ 1431 h 2681113"/>
              <a:gd name="connsiteX2" fmla="*/ 2681115 w 2681115"/>
              <a:gd name="connsiteY2" fmla="*/ 927727 h 2681113"/>
              <a:gd name="connsiteX3" fmla="*/ 2652772 w 2681115"/>
              <a:gd name="connsiteY3" fmla="*/ 926296 h 2681113"/>
              <a:gd name="connsiteX4" fmla="*/ 926295 w 2681115"/>
              <a:gd name="connsiteY4" fmla="*/ 2652773 h 2681113"/>
              <a:gd name="connsiteX5" fmla="*/ 927726 w 2681115"/>
              <a:gd name="connsiteY5" fmla="*/ 2681113 h 2681113"/>
              <a:gd name="connsiteX6" fmla="*/ 1431 w 2681115"/>
              <a:gd name="connsiteY6" fmla="*/ 2681113 h 2681113"/>
              <a:gd name="connsiteX7" fmla="*/ 0 w 2681115"/>
              <a:gd name="connsiteY7" fmla="*/ 2652773 h 2681113"/>
              <a:gd name="connsiteX8" fmla="*/ 2652773 w 2681115"/>
              <a:gd name="connsiteY8" fmla="*/ 0 h 26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15" h="2681113">
                <a:moveTo>
                  <a:pt x="2652773" y="0"/>
                </a:moveTo>
                <a:lnTo>
                  <a:pt x="2681115" y="1431"/>
                </a:lnTo>
                <a:lnTo>
                  <a:pt x="2681115" y="927727"/>
                </a:lnTo>
                <a:lnTo>
                  <a:pt x="2652772" y="926296"/>
                </a:lnTo>
                <a:cubicBezTo>
                  <a:pt x="1699265" y="926296"/>
                  <a:pt x="926295" y="1699266"/>
                  <a:pt x="926295" y="2652773"/>
                </a:cubicBezTo>
                <a:lnTo>
                  <a:pt x="927726" y="2681113"/>
                </a:lnTo>
                <a:lnTo>
                  <a:pt x="1431" y="2681113"/>
                </a:lnTo>
                <a:lnTo>
                  <a:pt x="0" y="2652773"/>
                </a:lnTo>
                <a:cubicBezTo>
                  <a:pt x="0" y="1187687"/>
                  <a:pt x="1187687" y="0"/>
                  <a:pt x="2652773" y="0"/>
                </a:cubicBezTo>
                <a:close/>
              </a:path>
            </a:pathLst>
          </a:cu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3" name="Content Placeholder 4"/>
          <p:cNvSpPr>
            <a:spLocks noGrp="1"/>
          </p:cNvSpPr>
          <p:nvPr>
            <p:ph sz="quarter" idx="13"/>
          </p:nvPr>
        </p:nvSpPr>
        <p:spPr>
          <a:xfrm>
            <a:off x="575735" y="3845519"/>
            <a:ext cx="11040532" cy="2163676"/>
          </a:xfrm>
        </p:spPr>
        <p:txBody>
          <a:bodyPr/>
          <a:lstStyle/>
          <a:p>
            <a:pPr lvl="0"/>
            <a:r>
              <a:rPr lang="en-US"/>
              <a:t>Click to edit Master text styles</a:t>
            </a:r>
          </a:p>
        </p:txBody>
      </p:sp>
      <p:sp>
        <p:nvSpPr>
          <p:cNvPr id="5" name="Title 1"/>
          <p:cNvSpPr>
            <a:spLocks noGrp="1"/>
          </p:cNvSpPr>
          <p:nvPr>
            <p:ph type="title"/>
          </p:nvPr>
        </p:nvSpPr>
        <p:spPr>
          <a:xfrm>
            <a:off x="575734" y="3096443"/>
            <a:ext cx="11040533" cy="749071"/>
          </a:xfrm>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email"/>
          <a:stretch>
            <a:fillRect/>
          </a:stretch>
        </p:blipFill>
        <p:spPr>
          <a:xfrm>
            <a:off x="577851" y="224"/>
            <a:ext cx="11036299" cy="2616029"/>
          </a:xfrm>
          <a:prstGeom prst="rect">
            <a:avLst/>
          </a:prstGeom>
        </p:spPr>
      </p:pic>
      <p:sp>
        <p:nvSpPr>
          <p:cNvPr id="7" name="Rectangle 6"/>
          <p:cNvSpPr/>
          <p:nvPr userDrawn="1"/>
        </p:nvSpPr>
        <p:spPr>
          <a:xfrm>
            <a:off x="290039" y="560994"/>
            <a:ext cx="571387" cy="571349"/>
          </a:xfrm>
          <a:prstGeom prst="rect">
            <a:avLst/>
          </a:pr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8" name="Freeform 15"/>
          <p:cNvSpPr/>
          <p:nvPr userDrawn="1"/>
        </p:nvSpPr>
        <p:spPr>
          <a:xfrm>
            <a:off x="9694331" y="694445"/>
            <a:ext cx="1921935" cy="1921808"/>
          </a:xfrm>
          <a:custGeom>
            <a:avLst/>
            <a:gdLst>
              <a:gd name="connsiteX0" fmla="*/ 2652773 w 2681115"/>
              <a:gd name="connsiteY0" fmla="*/ 0 h 2681113"/>
              <a:gd name="connsiteX1" fmla="*/ 2681115 w 2681115"/>
              <a:gd name="connsiteY1" fmla="*/ 1431 h 2681113"/>
              <a:gd name="connsiteX2" fmla="*/ 2681115 w 2681115"/>
              <a:gd name="connsiteY2" fmla="*/ 927727 h 2681113"/>
              <a:gd name="connsiteX3" fmla="*/ 2652772 w 2681115"/>
              <a:gd name="connsiteY3" fmla="*/ 926296 h 2681113"/>
              <a:gd name="connsiteX4" fmla="*/ 926295 w 2681115"/>
              <a:gd name="connsiteY4" fmla="*/ 2652773 h 2681113"/>
              <a:gd name="connsiteX5" fmla="*/ 927726 w 2681115"/>
              <a:gd name="connsiteY5" fmla="*/ 2681113 h 2681113"/>
              <a:gd name="connsiteX6" fmla="*/ 1431 w 2681115"/>
              <a:gd name="connsiteY6" fmla="*/ 2681113 h 2681113"/>
              <a:gd name="connsiteX7" fmla="*/ 0 w 2681115"/>
              <a:gd name="connsiteY7" fmla="*/ 2652773 h 2681113"/>
              <a:gd name="connsiteX8" fmla="*/ 2652773 w 2681115"/>
              <a:gd name="connsiteY8" fmla="*/ 0 h 26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15" h="2681113">
                <a:moveTo>
                  <a:pt x="2652773" y="0"/>
                </a:moveTo>
                <a:lnTo>
                  <a:pt x="2681115" y="1431"/>
                </a:lnTo>
                <a:lnTo>
                  <a:pt x="2681115" y="927727"/>
                </a:lnTo>
                <a:lnTo>
                  <a:pt x="2652772" y="926296"/>
                </a:lnTo>
                <a:cubicBezTo>
                  <a:pt x="1699265" y="926296"/>
                  <a:pt x="926295" y="1699266"/>
                  <a:pt x="926295" y="2652773"/>
                </a:cubicBezTo>
                <a:lnTo>
                  <a:pt x="927726" y="2681113"/>
                </a:lnTo>
                <a:lnTo>
                  <a:pt x="1431" y="2681113"/>
                </a:lnTo>
                <a:lnTo>
                  <a:pt x="0" y="2652773"/>
                </a:lnTo>
                <a:cubicBezTo>
                  <a:pt x="0" y="1187687"/>
                  <a:pt x="1187687" y="0"/>
                  <a:pt x="2652773" y="0"/>
                </a:cubicBezTo>
                <a:close/>
              </a:path>
            </a:pathLst>
          </a:cu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pic>
        <p:nvPicPr>
          <p:cNvPr id="3" name="Picture 2"/>
          <p:cNvPicPr>
            <a:picLocks noChangeAspect="1"/>
          </p:cNvPicPr>
          <p:nvPr userDrawn="1"/>
        </p:nvPicPr>
        <p:blipFill>
          <a:blip r:embed="rId2" cstate="email"/>
          <a:stretch>
            <a:fillRect/>
          </a:stretch>
        </p:blipFill>
        <p:spPr>
          <a:xfrm>
            <a:off x="575734" y="2096"/>
            <a:ext cx="11040533" cy="3077920"/>
          </a:xfrm>
          <a:prstGeom prst="rect">
            <a:avLst/>
          </a:prstGeom>
        </p:spPr>
      </p:pic>
      <p:sp>
        <p:nvSpPr>
          <p:cNvPr id="5" name="Freeform 10"/>
          <p:cNvSpPr/>
          <p:nvPr userDrawn="1"/>
        </p:nvSpPr>
        <p:spPr>
          <a:xfrm>
            <a:off x="9694331" y="1160081"/>
            <a:ext cx="1921935" cy="1921808"/>
          </a:xfrm>
          <a:custGeom>
            <a:avLst/>
            <a:gdLst>
              <a:gd name="connsiteX0" fmla="*/ 2652773 w 2681115"/>
              <a:gd name="connsiteY0" fmla="*/ 0 h 2681113"/>
              <a:gd name="connsiteX1" fmla="*/ 2681115 w 2681115"/>
              <a:gd name="connsiteY1" fmla="*/ 1431 h 2681113"/>
              <a:gd name="connsiteX2" fmla="*/ 2681115 w 2681115"/>
              <a:gd name="connsiteY2" fmla="*/ 927727 h 2681113"/>
              <a:gd name="connsiteX3" fmla="*/ 2652772 w 2681115"/>
              <a:gd name="connsiteY3" fmla="*/ 926296 h 2681113"/>
              <a:gd name="connsiteX4" fmla="*/ 926295 w 2681115"/>
              <a:gd name="connsiteY4" fmla="*/ 2652773 h 2681113"/>
              <a:gd name="connsiteX5" fmla="*/ 927726 w 2681115"/>
              <a:gd name="connsiteY5" fmla="*/ 2681113 h 2681113"/>
              <a:gd name="connsiteX6" fmla="*/ 1431 w 2681115"/>
              <a:gd name="connsiteY6" fmla="*/ 2681113 h 2681113"/>
              <a:gd name="connsiteX7" fmla="*/ 0 w 2681115"/>
              <a:gd name="connsiteY7" fmla="*/ 2652773 h 2681113"/>
              <a:gd name="connsiteX8" fmla="*/ 2652773 w 2681115"/>
              <a:gd name="connsiteY8" fmla="*/ 0 h 26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15" h="2681113">
                <a:moveTo>
                  <a:pt x="2652773" y="0"/>
                </a:moveTo>
                <a:lnTo>
                  <a:pt x="2681115" y="1431"/>
                </a:lnTo>
                <a:lnTo>
                  <a:pt x="2681115" y="927727"/>
                </a:lnTo>
                <a:lnTo>
                  <a:pt x="2652772" y="926296"/>
                </a:lnTo>
                <a:cubicBezTo>
                  <a:pt x="1699265" y="926296"/>
                  <a:pt x="926295" y="1699266"/>
                  <a:pt x="926295" y="2652773"/>
                </a:cubicBezTo>
                <a:lnTo>
                  <a:pt x="927726" y="2681113"/>
                </a:lnTo>
                <a:lnTo>
                  <a:pt x="1431" y="2681113"/>
                </a:lnTo>
                <a:lnTo>
                  <a:pt x="0" y="2652773"/>
                </a:lnTo>
                <a:cubicBezTo>
                  <a:pt x="0" y="1187687"/>
                  <a:pt x="1187687" y="0"/>
                  <a:pt x="2652773" y="0"/>
                </a:cubicBezTo>
                <a:close/>
              </a:path>
            </a:pathLst>
          </a:cu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6" name="Rectangle 5"/>
          <p:cNvSpPr/>
          <p:nvPr userDrawn="1"/>
        </p:nvSpPr>
        <p:spPr>
          <a:xfrm>
            <a:off x="290039" y="489143"/>
            <a:ext cx="571387" cy="571349"/>
          </a:xfrm>
          <a:prstGeom prst="rect">
            <a:avLst/>
          </a:pr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7" name="Title 5"/>
          <p:cNvSpPr>
            <a:spLocks noGrp="1"/>
          </p:cNvSpPr>
          <p:nvPr>
            <p:ph type="title"/>
          </p:nvPr>
        </p:nvSpPr>
        <p:spPr>
          <a:xfrm>
            <a:off x="575734" y="3570809"/>
            <a:ext cx="3420533" cy="1823612"/>
          </a:xfrm>
        </p:spPr>
        <p:txBody>
          <a:bodyPr/>
          <a:lstStyle/>
          <a:p>
            <a:r>
              <a:rPr lang="en-US"/>
              <a:t>Click to edit Master title style</a:t>
            </a:r>
            <a:endParaRPr lang="en-US" dirty="0"/>
          </a:p>
        </p:txBody>
      </p:sp>
      <p:sp>
        <p:nvSpPr>
          <p:cNvPr id="8" name="Content Placeholder 3"/>
          <p:cNvSpPr>
            <a:spLocks noGrp="1"/>
          </p:cNvSpPr>
          <p:nvPr>
            <p:ph sz="quarter" idx="13"/>
          </p:nvPr>
        </p:nvSpPr>
        <p:spPr>
          <a:xfrm>
            <a:off x="4292601" y="3570808"/>
            <a:ext cx="7433735" cy="2295016"/>
          </a:xfrm>
        </p:spPr>
        <p:txBody>
          <a:bodyPr/>
          <a:lstStyle>
            <a:lvl1pPr marL="228600" indent="-228600">
              <a:spcAft>
                <a:spcPts val="400"/>
              </a:spcAft>
              <a:buClr>
                <a:srgbClr val="DE2B26"/>
              </a:buClr>
              <a:buSzPct val="110000"/>
              <a:buFont typeface="Wingdings" panose="05000000000000000000" pitchFamily="2" charset="2"/>
              <a:buChar char="§"/>
              <a:defRPr/>
            </a:lvl1pPr>
          </a:lstStyle>
          <a:p>
            <a:pPr marL="171450" lvl="0" indent="-171450">
              <a:spcAft>
                <a:spcPts val="300"/>
              </a:spcAft>
              <a:buClr>
                <a:srgbClr val="DE2B26"/>
              </a:buClr>
              <a:buSzPct val="110000"/>
              <a:buFont typeface="Wingdings" panose="05000000000000000000" pitchFamily="2" charset="2"/>
              <a:buChar char="§"/>
            </a:pPr>
            <a:r>
              <a:rPr lang="en-US" sz="1465"/>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73100" y="6356352"/>
            <a:ext cx="2844800" cy="365125"/>
          </a:xfrm>
          <a:prstGeom prst="rect">
            <a:avLst/>
          </a:prstGeom>
        </p:spPr>
        <p:txBody>
          <a:bodyPr/>
          <a:lstStyle/>
          <a:p>
            <a:fld id="{78B25951-5168-8447-B0A6-C525D31BBE4B}" type="datetime1">
              <a:rPr lang="zh-CN" altLang="en-US"/>
              <a:t>2025/8/10</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3" y="1246275"/>
            <a:ext cx="11027811" cy="4678277"/>
          </a:xfrm>
        </p:spPr>
        <p:txBody>
          <a:bodyPr/>
          <a:lstStyle/>
          <a:p>
            <a:pPr lvl="0"/>
            <a:r>
              <a:rPr lang="en-US" dirty="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3" name="Content Placeholder 3"/>
          <p:cNvSpPr>
            <a:spLocks noGrp="1"/>
          </p:cNvSpPr>
          <p:nvPr>
            <p:ph sz="quarter" idx="13"/>
          </p:nvPr>
        </p:nvSpPr>
        <p:spPr>
          <a:xfrm>
            <a:off x="575735" y="4272449"/>
            <a:ext cx="3359151" cy="1651943"/>
          </a:xfrm>
        </p:spPr>
        <p:txBody>
          <a:bodyPr/>
          <a:lstStyle/>
          <a:p>
            <a:pPr lvl="0"/>
            <a:r>
              <a:rPr lang="en-US"/>
              <a:t>Click to edit Master text styles</a:t>
            </a:r>
          </a:p>
        </p:txBody>
      </p:sp>
      <p:sp>
        <p:nvSpPr>
          <p:cNvPr id="5" name="Content Placeholder 7"/>
          <p:cNvSpPr>
            <a:spLocks noGrp="1"/>
          </p:cNvSpPr>
          <p:nvPr>
            <p:ph sz="quarter" idx="14"/>
          </p:nvPr>
        </p:nvSpPr>
        <p:spPr>
          <a:xfrm>
            <a:off x="4231758" y="4272449"/>
            <a:ext cx="3728485" cy="1651943"/>
          </a:xfrm>
        </p:spPr>
        <p:txBody>
          <a:bodyPr/>
          <a:lstStyle/>
          <a:p>
            <a:pPr lvl="0"/>
            <a:r>
              <a:rPr lang="en-US"/>
              <a:t>Click to edit Master text styles</a:t>
            </a:r>
          </a:p>
        </p:txBody>
      </p:sp>
      <p:sp>
        <p:nvSpPr>
          <p:cNvPr id="6" name="Content Placeholder 8"/>
          <p:cNvSpPr>
            <a:spLocks noGrp="1"/>
          </p:cNvSpPr>
          <p:nvPr>
            <p:ph sz="quarter" idx="15"/>
          </p:nvPr>
        </p:nvSpPr>
        <p:spPr>
          <a:xfrm>
            <a:off x="8257117" y="4272449"/>
            <a:ext cx="3359151" cy="1651943"/>
          </a:xfrm>
        </p:spPr>
        <p:txBody>
          <a:bodyPr/>
          <a:lstStyle/>
          <a:p>
            <a:pPr lvl="0"/>
            <a:r>
              <a:rPr lang="en-US"/>
              <a:t>Click to edit Master text styles</a:t>
            </a:r>
          </a:p>
        </p:txBody>
      </p:sp>
      <p:pic>
        <p:nvPicPr>
          <p:cNvPr id="7" name="Picture Placeholder 25"/>
          <p:cNvPicPr>
            <a:picLocks noChangeAspect="1"/>
          </p:cNvPicPr>
          <p:nvPr userDrawn="1"/>
        </p:nvPicPr>
        <p:blipFill>
          <a:blip r:embed="rId2" cstate="email"/>
          <a:stretch>
            <a:fillRect/>
          </a:stretch>
        </p:blipFill>
        <p:spPr>
          <a:xfrm>
            <a:off x="594801" y="225"/>
            <a:ext cx="11002401" cy="3840451"/>
          </a:xfrm>
          <a:prstGeom prst="rect">
            <a:avLst/>
          </a:prstGeom>
        </p:spPr>
      </p:pic>
      <p:sp>
        <p:nvSpPr>
          <p:cNvPr id="8" name="Rectangle 7"/>
          <p:cNvSpPr/>
          <p:nvPr userDrawn="1"/>
        </p:nvSpPr>
        <p:spPr>
          <a:xfrm>
            <a:off x="290039" y="560994"/>
            <a:ext cx="571387" cy="571349"/>
          </a:xfrm>
          <a:prstGeom prst="rect">
            <a:avLst/>
          </a:pr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9" name="Freeform 12"/>
          <p:cNvSpPr/>
          <p:nvPr userDrawn="1"/>
        </p:nvSpPr>
        <p:spPr>
          <a:xfrm>
            <a:off x="8537801" y="781178"/>
            <a:ext cx="3059699" cy="3059497"/>
          </a:xfrm>
          <a:custGeom>
            <a:avLst/>
            <a:gdLst>
              <a:gd name="connsiteX0" fmla="*/ 2652773 w 2681115"/>
              <a:gd name="connsiteY0" fmla="*/ 0 h 2681113"/>
              <a:gd name="connsiteX1" fmla="*/ 2681115 w 2681115"/>
              <a:gd name="connsiteY1" fmla="*/ 1431 h 2681113"/>
              <a:gd name="connsiteX2" fmla="*/ 2681115 w 2681115"/>
              <a:gd name="connsiteY2" fmla="*/ 927727 h 2681113"/>
              <a:gd name="connsiteX3" fmla="*/ 2652772 w 2681115"/>
              <a:gd name="connsiteY3" fmla="*/ 926296 h 2681113"/>
              <a:gd name="connsiteX4" fmla="*/ 926295 w 2681115"/>
              <a:gd name="connsiteY4" fmla="*/ 2652773 h 2681113"/>
              <a:gd name="connsiteX5" fmla="*/ 927726 w 2681115"/>
              <a:gd name="connsiteY5" fmla="*/ 2681113 h 2681113"/>
              <a:gd name="connsiteX6" fmla="*/ 1431 w 2681115"/>
              <a:gd name="connsiteY6" fmla="*/ 2681113 h 2681113"/>
              <a:gd name="connsiteX7" fmla="*/ 0 w 2681115"/>
              <a:gd name="connsiteY7" fmla="*/ 2652773 h 2681113"/>
              <a:gd name="connsiteX8" fmla="*/ 2652773 w 2681115"/>
              <a:gd name="connsiteY8" fmla="*/ 0 h 26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15" h="2681113">
                <a:moveTo>
                  <a:pt x="2652773" y="0"/>
                </a:moveTo>
                <a:lnTo>
                  <a:pt x="2681115" y="1431"/>
                </a:lnTo>
                <a:lnTo>
                  <a:pt x="2681115" y="927727"/>
                </a:lnTo>
                <a:lnTo>
                  <a:pt x="2652772" y="926296"/>
                </a:lnTo>
                <a:cubicBezTo>
                  <a:pt x="1699265" y="926296"/>
                  <a:pt x="926295" y="1699266"/>
                  <a:pt x="926295" y="2652773"/>
                </a:cubicBezTo>
                <a:lnTo>
                  <a:pt x="927726" y="2681113"/>
                </a:lnTo>
                <a:lnTo>
                  <a:pt x="1431" y="2681113"/>
                </a:lnTo>
                <a:lnTo>
                  <a:pt x="0" y="2652773"/>
                </a:lnTo>
                <a:cubicBezTo>
                  <a:pt x="0" y="1187687"/>
                  <a:pt x="1187687" y="0"/>
                  <a:pt x="2652773" y="0"/>
                </a:cubicBezTo>
                <a:close/>
              </a:path>
            </a:pathLst>
          </a:cu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stretch>
            <a:fillRect/>
          </a:stretch>
        </p:blipFill>
        <p:spPr>
          <a:xfrm>
            <a:off x="0" y="225"/>
            <a:ext cx="12192000" cy="1656379"/>
          </a:xfrm>
          <a:prstGeom prst="rect">
            <a:avLst/>
          </a:prstGeom>
        </p:spPr>
      </p:pic>
      <p:sp>
        <p:nvSpPr>
          <p:cNvPr id="3" name="Freeform 18"/>
          <p:cNvSpPr/>
          <p:nvPr userDrawn="1"/>
        </p:nvSpPr>
        <p:spPr>
          <a:xfrm>
            <a:off x="9765160" y="4431320"/>
            <a:ext cx="2426841" cy="2426680"/>
          </a:xfrm>
          <a:custGeom>
            <a:avLst/>
            <a:gdLst>
              <a:gd name="connsiteX0" fmla="*/ 2652773 w 2681115"/>
              <a:gd name="connsiteY0" fmla="*/ 0 h 2681113"/>
              <a:gd name="connsiteX1" fmla="*/ 2681115 w 2681115"/>
              <a:gd name="connsiteY1" fmla="*/ 1431 h 2681113"/>
              <a:gd name="connsiteX2" fmla="*/ 2681115 w 2681115"/>
              <a:gd name="connsiteY2" fmla="*/ 927727 h 2681113"/>
              <a:gd name="connsiteX3" fmla="*/ 2652772 w 2681115"/>
              <a:gd name="connsiteY3" fmla="*/ 926296 h 2681113"/>
              <a:gd name="connsiteX4" fmla="*/ 926295 w 2681115"/>
              <a:gd name="connsiteY4" fmla="*/ 2652773 h 2681113"/>
              <a:gd name="connsiteX5" fmla="*/ 927726 w 2681115"/>
              <a:gd name="connsiteY5" fmla="*/ 2681113 h 2681113"/>
              <a:gd name="connsiteX6" fmla="*/ 1431 w 2681115"/>
              <a:gd name="connsiteY6" fmla="*/ 2681113 h 2681113"/>
              <a:gd name="connsiteX7" fmla="*/ 0 w 2681115"/>
              <a:gd name="connsiteY7" fmla="*/ 2652773 h 2681113"/>
              <a:gd name="connsiteX8" fmla="*/ 2652773 w 2681115"/>
              <a:gd name="connsiteY8" fmla="*/ 0 h 26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15" h="2681113">
                <a:moveTo>
                  <a:pt x="2652773" y="0"/>
                </a:moveTo>
                <a:lnTo>
                  <a:pt x="2681115" y="1431"/>
                </a:lnTo>
                <a:lnTo>
                  <a:pt x="2681115" y="927727"/>
                </a:lnTo>
                <a:lnTo>
                  <a:pt x="2652772" y="926296"/>
                </a:lnTo>
                <a:cubicBezTo>
                  <a:pt x="1699265" y="926296"/>
                  <a:pt x="926295" y="1699266"/>
                  <a:pt x="926295" y="2652773"/>
                </a:cubicBezTo>
                <a:lnTo>
                  <a:pt x="927726" y="2681113"/>
                </a:lnTo>
                <a:lnTo>
                  <a:pt x="1431" y="2681113"/>
                </a:lnTo>
                <a:lnTo>
                  <a:pt x="0" y="2652773"/>
                </a:lnTo>
                <a:cubicBezTo>
                  <a:pt x="0" y="1187687"/>
                  <a:pt x="1187687" y="0"/>
                  <a:pt x="2652773" y="0"/>
                </a:cubicBezTo>
                <a:close/>
              </a:path>
            </a:pathLst>
          </a:cu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6" name="Title 1"/>
          <p:cNvSpPr>
            <a:spLocks noGrp="1"/>
          </p:cNvSpPr>
          <p:nvPr>
            <p:ph type="title"/>
          </p:nvPr>
        </p:nvSpPr>
        <p:spPr>
          <a:xfrm>
            <a:off x="575734" y="497155"/>
            <a:ext cx="11040533" cy="749120"/>
          </a:xfrm>
        </p:spPr>
        <p:txBody>
          <a:bodyPr/>
          <a:lstStyle/>
          <a:p>
            <a:r>
              <a:rPr lang="en-US"/>
              <a:t>Click to edit Master 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only 1 r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stretch>
            <a:fillRect/>
          </a:stretch>
        </p:blipFill>
        <p:spPr>
          <a:xfrm>
            <a:off x="0" y="225"/>
            <a:ext cx="12192000" cy="1656379"/>
          </a:xfrm>
          <a:prstGeom prst="rect">
            <a:avLst/>
          </a:prstGeom>
        </p:spPr>
      </p:pic>
      <p:sp>
        <p:nvSpPr>
          <p:cNvPr id="4" name="Freeform 22"/>
          <p:cNvSpPr/>
          <p:nvPr userDrawn="1"/>
        </p:nvSpPr>
        <p:spPr>
          <a:xfrm>
            <a:off x="7951305" y="224"/>
            <a:ext cx="3664963" cy="1195131"/>
          </a:xfrm>
          <a:custGeom>
            <a:avLst/>
            <a:gdLst>
              <a:gd name="connsiteX0" fmla="*/ 0 w 3533736"/>
              <a:gd name="connsiteY0" fmla="*/ 0 h 1152412"/>
              <a:gd name="connsiteX1" fmla="*/ 781488 w 3533736"/>
              <a:gd name="connsiteY1" fmla="*/ 0 h 1152412"/>
              <a:gd name="connsiteX2" fmla="*/ 796630 w 3533736"/>
              <a:gd name="connsiteY2" fmla="*/ 20249 h 1152412"/>
              <a:gd name="connsiteX3" fmla="*/ 1766867 w 3533736"/>
              <a:gd name="connsiteY3" fmla="*/ 477810 h 1152412"/>
              <a:gd name="connsiteX4" fmla="*/ 2737105 w 3533736"/>
              <a:gd name="connsiteY4" fmla="*/ 20249 h 1152412"/>
              <a:gd name="connsiteX5" fmla="*/ 2752247 w 3533736"/>
              <a:gd name="connsiteY5" fmla="*/ 0 h 1152412"/>
              <a:gd name="connsiteX6" fmla="*/ 3533736 w 3533736"/>
              <a:gd name="connsiteY6" fmla="*/ 0 h 1152412"/>
              <a:gd name="connsiteX7" fmla="*/ 3465649 w 3533736"/>
              <a:gd name="connsiteY7" fmla="*/ 141340 h 1152412"/>
              <a:gd name="connsiteX8" fmla="*/ 1766868 w 3533736"/>
              <a:gd name="connsiteY8" fmla="*/ 1152412 h 1152412"/>
              <a:gd name="connsiteX9" fmla="*/ 68087 w 3533736"/>
              <a:gd name="connsiteY9" fmla="*/ 141340 h 11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3736" h="1152412">
                <a:moveTo>
                  <a:pt x="0" y="0"/>
                </a:moveTo>
                <a:lnTo>
                  <a:pt x="781488" y="0"/>
                </a:lnTo>
                <a:lnTo>
                  <a:pt x="796630" y="20249"/>
                </a:lnTo>
                <a:cubicBezTo>
                  <a:pt x="1027248" y="299693"/>
                  <a:pt x="1376257" y="477810"/>
                  <a:pt x="1766867" y="477810"/>
                </a:cubicBezTo>
                <a:cubicBezTo>
                  <a:pt x="2157478" y="477810"/>
                  <a:pt x="2506487" y="299693"/>
                  <a:pt x="2737105" y="20249"/>
                </a:cubicBezTo>
                <a:lnTo>
                  <a:pt x="2752247" y="0"/>
                </a:lnTo>
                <a:lnTo>
                  <a:pt x="3533736" y="0"/>
                </a:lnTo>
                <a:lnTo>
                  <a:pt x="3465649" y="141340"/>
                </a:lnTo>
                <a:cubicBezTo>
                  <a:pt x="3138493" y="743580"/>
                  <a:pt x="2500425" y="1152412"/>
                  <a:pt x="1766868" y="1152412"/>
                </a:cubicBezTo>
                <a:cubicBezTo>
                  <a:pt x="1033312" y="1152412"/>
                  <a:pt x="395244" y="743580"/>
                  <a:pt x="68087" y="141340"/>
                </a:cubicBezTo>
                <a:close/>
              </a:path>
            </a:pathLst>
          </a:cu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defTabSz="608965"/>
            <a:endParaRPr lang="en-US" sz="12800">
              <a:solidFill>
                <a:srgbClr val="000000"/>
              </a:solidFill>
              <a:latin typeface="Calibri" panose="020F0502020204030204"/>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stretch>
            <a:fillRect/>
          </a:stretch>
        </p:blipFill>
        <p:spPr>
          <a:xfrm>
            <a:off x="0" y="225"/>
            <a:ext cx="12192000" cy="1656379"/>
          </a:xfrm>
          <a:prstGeom prst="rect">
            <a:avLst/>
          </a:prstGeom>
        </p:spPr>
      </p:pic>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5" name="Freeform 222"/>
          <p:cNvSpPr/>
          <p:nvPr userDrawn="1"/>
        </p:nvSpPr>
        <p:spPr>
          <a:xfrm flipV="1">
            <a:off x="9765158" y="1"/>
            <a:ext cx="2426841" cy="2426839"/>
          </a:xfrm>
          <a:custGeom>
            <a:avLst/>
            <a:gdLst>
              <a:gd name="connsiteX0" fmla="*/ 2652773 w 2681115"/>
              <a:gd name="connsiteY0" fmla="*/ 0 h 2681113"/>
              <a:gd name="connsiteX1" fmla="*/ 2681115 w 2681115"/>
              <a:gd name="connsiteY1" fmla="*/ 1431 h 2681113"/>
              <a:gd name="connsiteX2" fmla="*/ 2681115 w 2681115"/>
              <a:gd name="connsiteY2" fmla="*/ 927727 h 2681113"/>
              <a:gd name="connsiteX3" fmla="*/ 2652772 w 2681115"/>
              <a:gd name="connsiteY3" fmla="*/ 926296 h 2681113"/>
              <a:gd name="connsiteX4" fmla="*/ 926295 w 2681115"/>
              <a:gd name="connsiteY4" fmla="*/ 2652773 h 2681113"/>
              <a:gd name="connsiteX5" fmla="*/ 927726 w 2681115"/>
              <a:gd name="connsiteY5" fmla="*/ 2681113 h 2681113"/>
              <a:gd name="connsiteX6" fmla="*/ 1431 w 2681115"/>
              <a:gd name="connsiteY6" fmla="*/ 2681113 h 2681113"/>
              <a:gd name="connsiteX7" fmla="*/ 0 w 2681115"/>
              <a:gd name="connsiteY7" fmla="*/ 2652773 h 2681113"/>
              <a:gd name="connsiteX8" fmla="*/ 2652773 w 2681115"/>
              <a:gd name="connsiteY8" fmla="*/ 0 h 26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15" h="2681113">
                <a:moveTo>
                  <a:pt x="2652773" y="0"/>
                </a:moveTo>
                <a:lnTo>
                  <a:pt x="2681115" y="1431"/>
                </a:lnTo>
                <a:lnTo>
                  <a:pt x="2681115" y="927727"/>
                </a:lnTo>
                <a:lnTo>
                  <a:pt x="2652772" y="926296"/>
                </a:lnTo>
                <a:cubicBezTo>
                  <a:pt x="1699265" y="926296"/>
                  <a:pt x="926295" y="1699266"/>
                  <a:pt x="926295" y="2652773"/>
                </a:cubicBezTo>
                <a:lnTo>
                  <a:pt x="927726" y="2681113"/>
                </a:lnTo>
                <a:lnTo>
                  <a:pt x="1431" y="2681113"/>
                </a:lnTo>
                <a:lnTo>
                  <a:pt x="0" y="2652773"/>
                </a:lnTo>
                <a:cubicBezTo>
                  <a:pt x="0" y="1187687"/>
                  <a:pt x="1187687" y="0"/>
                  <a:pt x="2652773" y="0"/>
                </a:cubicBezTo>
                <a:close/>
              </a:path>
            </a:pathLst>
          </a:cu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1"/>
          <p:cNvSpPr>
            <a:spLocks noGrp="1"/>
          </p:cNvSpPr>
          <p:nvPr>
            <p:ph type="title"/>
          </p:nvPr>
        </p:nvSpPr>
        <p:spPr>
          <a:xfrm>
            <a:off x="575734" y="497155"/>
            <a:ext cx="11040533" cy="749120"/>
          </a:xfrm>
        </p:spPr>
        <p:txBody>
          <a:bodyPr/>
          <a:lstStyle/>
          <a:p>
            <a:r>
              <a:rPr lang="en-US"/>
              <a:t>Click to edit Master title style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1 r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stretch>
            <a:fillRect/>
          </a:stretch>
        </p:blipFill>
        <p:spPr>
          <a:xfrm>
            <a:off x="0" y="225"/>
            <a:ext cx="12192000" cy="165637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stretch>
            <a:fillRect/>
          </a:stretch>
        </p:blipFill>
        <p:spPr>
          <a:xfrm>
            <a:off x="0" y="225"/>
            <a:ext cx="12192000" cy="1656379"/>
          </a:xfrm>
          <a:prstGeom prst="rect">
            <a:avLst/>
          </a:prstGeom>
        </p:spPr>
      </p:pic>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3" name="Content Placeholder 3"/>
          <p:cNvSpPr>
            <a:spLocks noGrp="1"/>
          </p:cNvSpPr>
          <p:nvPr>
            <p:ph sz="quarter" idx="14"/>
          </p:nvPr>
        </p:nvSpPr>
        <p:spPr>
          <a:xfrm>
            <a:off x="575735" y="1851481"/>
            <a:ext cx="7191023" cy="4036927"/>
          </a:xfrm>
        </p:spPr>
        <p:txBody>
          <a:bodyPr/>
          <a:lstStyle/>
          <a:p>
            <a:pPr lvl="0"/>
            <a:r>
              <a:rPr lang="en-US"/>
              <a:t>Click to edit Master text styles</a:t>
            </a:r>
          </a:p>
        </p:txBody>
      </p:sp>
      <p:sp>
        <p:nvSpPr>
          <p:cNvPr id="5" name="Title 4"/>
          <p:cNvSpPr>
            <a:spLocks noGrp="1"/>
          </p:cNvSpPr>
          <p:nvPr>
            <p:ph type="title"/>
          </p:nvPr>
        </p:nvSpPr>
        <p:spPr>
          <a:xfrm>
            <a:off x="575734" y="497349"/>
            <a:ext cx="11040533" cy="666276"/>
          </a:xfrm>
        </p:spPr>
        <p:txBody>
          <a:bodyPr/>
          <a:lstStyle/>
          <a:p>
            <a:r>
              <a:rPr lang="en-US"/>
              <a:t>Click to edit Master title style</a:t>
            </a:r>
            <a:endParaRPr lang="en-US" dirty="0"/>
          </a:p>
        </p:txBody>
      </p:sp>
      <p:sp>
        <p:nvSpPr>
          <p:cNvPr id="6" name="Content Placeholder 26"/>
          <p:cNvSpPr txBox="1"/>
          <p:nvPr userDrawn="1"/>
        </p:nvSpPr>
        <p:spPr>
          <a:xfrm>
            <a:off x="3" y="1163621"/>
            <a:ext cx="7300148" cy="469581"/>
          </a:xfrm>
          <a:prstGeom prst="rect">
            <a:avLst/>
          </a:prstGeom>
          <a:gradFill>
            <a:gsLst>
              <a:gs pos="0">
                <a:srgbClr val="FF0000">
                  <a:alpha val="90000"/>
                </a:srgbClr>
              </a:gs>
              <a:gs pos="100000">
                <a:srgbClr val="7030A0">
                  <a:alpha val="90000"/>
                </a:srgbClr>
              </a:gs>
            </a:gsLst>
            <a:lin ang="0" scaled="0"/>
          </a:gradFill>
        </p:spPr>
        <p:txBody>
          <a:bodyPr vert="horz" wrap="square" lIns="95995" tIns="95995" rIns="95995" bIns="95995" rtlCol="0">
            <a:spAutoFit/>
          </a:bodyPr>
          <a:lstStyle>
            <a:lvl1pPr marL="0" indent="0" algn="l" defTabSz="457200" rtl="0" eaLnBrk="1" latinLnBrk="0" hangingPunct="1">
              <a:lnSpc>
                <a:spcPct val="120000"/>
              </a:lnSpc>
              <a:spcBef>
                <a:spcPts val="0"/>
              </a:spcBef>
              <a:spcAft>
                <a:spcPts val="1200"/>
              </a:spcAft>
              <a:buFont typeface="Arial" panose="020B0604020202020204"/>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480060">
              <a:spcAft>
                <a:spcPts val="0"/>
              </a:spcAft>
            </a:pPr>
            <a:endParaRPr lang="en-US" sz="1600" dirty="0">
              <a:solidFill>
                <a:schemeClr val="bg1"/>
              </a:solidFill>
              <a:latin typeface="Stem-Medium" panose="020B0603020203020204" pitchFamily="34" charset="0"/>
              <a:ea typeface="Stem-Medium" panose="020B0603020203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1 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stretch>
            <a:fillRect/>
          </a:stretch>
        </p:blipFill>
        <p:spPr>
          <a:xfrm>
            <a:off x="0" y="225"/>
            <a:ext cx="12192000" cy="1656379"/>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3" y="1246275"/>
            <a:ext cx="11027811" cy="4678277"/>
          </a:xfrm>
        </p:spPr>
        <p:txBody>
          <a:body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 Title 1 row">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stretch>
            <a:fillRect/>
          </a:stretch>
        </p:blipFill>
        <p:spPr>
          <a:xfrm>
            <a:off x="0" y="225"/>
            <a:ext cx="12192000" cy="1656379"/>
          </a:xfrm>
          <a:prstGeom prst="rect">
            <a:avLst/>
          </a:prstGeom>
        </p:spPr>
      </p:pic>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4" y="1246277"/>
            <a:ext cx="5278967" cy="4678276"/>
          </a:xfrm>
        </p:spPr>
        <p:txBody>
          <a:bodyPr/>
          <a:lstStyle/>
          <a:p>
            <a:pPr lvl="0"/>
            <a:r>
              <a:rPr lang="en-US"/>
              <a:t>Click to edit Master text styles</a:t>
            </a:r>
          </a:p>
        </p:txBody>
      </p:sp>
      <p:sp>
        <p:nvSpPr>
          <p:cNvPr id="10" name="Content Placeholder 8"/>
          <p:cNvSpPr>
            <a:spLocks noGrp="1"/>
          </p:cNvSpPr>
          <p:nvPr>
            <p:ph sz="quarter" idx="14"/>
          </p:nvPr>
        </p:nvSpPr>
        <p:spPr>
          <a:xfrm>
            <a:off x="6333069" y="1246277"/>
            <a:ext cx="5283201" cy="4678276"/>
          </a:xfrm>
        </p:spPr>
        <p:txBody>
          <a:body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 Title 1 row">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stretch>
            <a:fillRect/>
          </a:stretch>
        </p:blipFill>
        <p:spPr>
          <a:xfrm>
            <a:off x="0" y="225"/>
            <a:ext cx="12192000" cy="1656379"/>
          </a:xfrm>
          <a:prstGeom prst="rect">
            <a:avLst/>
          </a:prstGeom>
        </p:spPr>
      </p:pic>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4" y="1246277"/>
            <a:ext cx="3359151" cy="4678276"/>
          </a:xfrm>
        </p:spPr>
        <p:txBody>
          <a:bodyPr/>
          <a:lstStyle/>
          <a:p>
            <a:pPr lvl="0"/>
            <a:r>
              <a:rPr lang="en-US"/>
              <a:t>Click to edit Master text styles</a:t>
            </a:r>
          </a:p>
        </p:txBody>
      </p:sp>
      <p:sp>
        <p:nvSpPr>
          <p:cNvPr id="8" name="Content Placeholder 8"/>
          <p:cNvSpPr>
            <a:spLocks noGrp="1"/>
          </p:cNvSpPr>
          <p:nvPr>
            <p:ph sz="quarter" idx="14"/>
          </p:nvPr>
        </p:nvSpPr>
        <p:spPr>
          <a:xfrm>
            <a:off x="4415370" y="1246277"/>
            <a:ext cx="3361265" cy="4678276"/>
          </a:xfrm>
        </p:spPr>
        <p:txBody>
          <a:bodyPr/>
          <a:lstStyle/>
          <a:p>
            <a:pPr lvl="0"/>
            <a:r>
              <a:rPr lang="en-US"/>
              <a:t>Click to edit Master text styles</a:t>
            </a:r>
          </a:p>
        </p:txBody>
      </p:sp>
      <p:sp>
        <p:nvSpPr>
          <p:cNvPr id="11" name="Content Placeholder 8"/>
          <p:cNvSpPr>
            <a:spLocks noGrp="1"/>
          </p:cNvSpPr>
          <p:nvPr>
            <p:ph sz="quarter" idx="15"/>
          </p:nvPr>
        </p:nvSpPr>
        <p:spPr>
          <a:xfrm>
            <a:off x="8257118" y="1246277"/>
            <a:ext cx="3359151" cy="4678276"/>
          </a:xfrm>
        </p:spPr>
        <p:txBody>
          <a:body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 Title 1 row">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stretch>
            <a:fillRect/>
          </a:stretch>
        </p:blipFill>
        <p:spPr>
          <a:xfrm>
            <a:off x="0" y="225"/>
            <a:ext cx="12192000" cy="1656379"/>
          </a:xfrm>
          <a:prstGeom prst="rect">
            <a:avLst/>
          </a:prstGeom>
        </p:spPr>
      </p:pic>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7" y="1246277"/>
            <a:ext cx="2400300" cy="4678276"/>
          </a:xfrm>
        </p:spPr>
        <p:txBody>
          <a:bodyPr/>
          <a:lstStyle/>
          <a:p>
            <a:pPr lvl="0"/>
            <a:r>
              <a:rPr lang="en-US"/>
              <a:t>Click to edit Master text styles</a:t>
            </a:r>
          </a:p>
        </p:txBody>
      </p:sp>
      <p:sp>
        <p:nvSpPr>
          <p:cNvPr id="14" name="Content Placeholder 8"/>
          <p:cNvSpPr>
            <a:spLocks noGrp="1"/>
          </p:cNvSpPr>
          <p:nvPr>
            <p:ph sz="quarter" idx="14"/>
          </p:nvPr>
        </p:nvSpPr>
        <p:spPr>
          <a:xfrm>
            <a:off x="3454400" y="1246277"/>
            <a:ext cx="2400301" cy="4678276"/>
          </a:xfrm>
        </p:spPr>
        <p:txBody>
          <a:bodyPr/>
          <a:lstStyle/>
          <a:p>
            <a:pPr lvl="0"/>
            <a:r>
              <a:rPr lang="en-US"/>
              <a:t>Click to edit Master text styles</a:t>
            </a:r>
          </a:p>
        </p:txBody>
      </p:sp>
      <p:sp>
        <p:nvSpPr>
          <p:cNvPr id="15" name="Content Placeholder 8"/>
          <p:cNvSpPr>
            <a:spLocks noGrp="1"/>
          </p:cNvSpPr>
          <p:nvPr>
            <p:ph sz="quarter" idx="15"/>
          </p:nvPr>
        </p:nvSpPr>
        <p:spPr>
          <a:xfrm>
            <a:off x="6333068" y="1246277"/>
            <a:ext cx="2402417" cy="4678276"/>
          </a:xfrm>
        </p:spPr>
        <p:txBody>
          <a:bodyPr/>
          <a:lstStyle/>
          <a:p>
            <a:pPr lvl="0"/>
            <a:r>
              <a:rPr lang="en-US"/>
              <a:t>Click to edit Master text styles</a:t>
            </a:r>
          </a:p>
        </p:txBody>
      </p:sp>
      <p:sp>
        <p:nvSpPr>
          <p:cNvPr id="16" name="Content Placeholder 8"/>
          <p:cNvSpPr>
            <a:spLocks noGrp="1"/>
          </p:cNvSpPr>
          <p:nvPr>
            <p:ph sz="quarter" idx="16"/>
          </p:nvPr>
        </p:nvSpPr>
        <p:spPr>
          <a:xfrm>
            <a:off x="9213847" y="1246277"/>
            <a:ext cx="2402419" cy="4678276"/>
          </a:xfrm>
        </p:spPr>
        <p:txBody>
          <a:body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 Title 1 row">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3100" y="6356352"/>
            <a:ext cx="2844800" cy="365125"/>
          </a:xfrm>
          <a:prstGeom prst="rect">
            <a:avLst/>
          </a:prstGeom>
        </p:spPr>
        <p:txBody>
          <a:bodyPr/>
          <a:lstStyle/>
          <a:p>
            <a:fld id="{5C2DFE98-3587-F949-9139-EEDECE07D9A4}" type="datetime1">
              <a:rPr lang="zh-CN" altLang="en-US"/>
              <a:t>2025/8/10</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4" y="1246277"/>
            <a:ext cx="5278967" cy="4678276"/>
          </a:xfrm>
        </p:spPr>
        <p:txBody>
          <a:bodyPr/>
          <a:lstStyle/>
          <a:p>
            <a:pPr lvl="0"/>
            <a:r>
              <a:rPr lang="en-US" dirty="0"/>
              <a:t>Click to edit Master text styles</a:t>
            </a:r>
          </a:p>
        </p:txBody>
      </p:sp>
      <p:sp>
        <p:nvSpPr>
          <p:cNvPr id="10" name="Content Placeholder 8"/>
          <p:cNvSpPr>
            <a:spLocks noGrp="1"/>
          </p:cNvSpPr>
          <p:nvPr>
            <p:ph sz="quarter" idx="14"/>
          </p:nvPr>
        </p:nvSpPr>
        <p:spPr>
          <a:xfrm>
            <a:off x="6333069" y="1246277"/>
            <a:ext cx="5283201" cy="4678276"/>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l Title 1 row">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stretch>
            <a:fillRect/>
          </a:stretch>
        </p:blipFill>
        <p:spPr>
          <a:xfrm>
            <a:off x="0" y="225"/>
            <a:ext cx="12192000" cy="1656379"/>
          </a:xfrm>
          <a:prstGeom prst="rect">
            <a:avLst/>
          </a:prstGeom>
        </p:spPr>
      </p:pic>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5" y="1246277"/>
            <a:ext cx="1824565" cy="4678276"/>
          </a:xfrm>
        </p:spPr>
        <p:txBody>
          <a:bodyPr/>
          <a:lstStyle/>
          <a:p>
            <a:pPr lvl="0"/>
            <a:r>
              <a:rPr lang="en-US"/>
              <a:t>Click to edit Master text styles</a:t>
            </a:r>
          </a:p>
        </p:txBody>
      </p:sp>
      <p:sp>
        <p:nvSpPr>
          <p:cNvPr id="10" name="Content Placeholder 8"/>
          <p:cNvSpPr>
            <a:spLocks noGrp="1"/>
          </p:cNvSpPr>
          <p:nvPr>
            <p:ph sz="quarter" idx="14"/>
          </p:nvPr>
        </p:nvSpPr>
        <p:spPr>
          <a:xfrm>
            <a:off x="2878667" y="1246277"/>
            <a:ext cx="1841500" cy="4678276"/>
          </a:xfrm>
        </p:spPr>
        <p:txBody>
          <a:bodyPr/>
          <a:lstStyle/>
          <a:p>
            <a:pPr lvl="0"/>
            <a:r>
              <a:rPr lang="en-US"/>
              <a:t>Click to edit Master text styles</a:t>
            </a:r>
          </a:p>
        </p:txBody>
      </p:sp>
      <p:sp>
        <p:nvSpPr>
          <p:cNvPr id="11" name="Content Placeholder 8"/>
          <p:cNvSpPr>
            <a:spLocks noGrp="1"/>
          </p:cNvSpPr>
          <p:nvPr>
            <p:ph sz="quarter" idx="15"/>
          </p:nvPr>
        </p:nvSpPr>
        <p:spPr>
          <a:xfrm>
            <a:off x="5198534" y="1246277"/>
            <a:ext cx="1794933" cy="4678276"/>
          </a:xfrm>
        </p:spPr>
        <p:txBody>
          <a:bodyPr/>
          <a:lstStyle/>
          <a:p>
            <a:pPr lvl="0"/>
            <a:r>
              <a:rPr lang="en-US"/>
              <a:t>Click to edit Master text styles</a:t>
            </a:r>
          </a:p>
        </p:txBody>
      </p:sp>
      <p:sp>
        <p:nvSpPr>
          <p:cNvPr id="12" name="Content Placeholder 8"/>
          <p:cNvSpPr>
            <a:spLocks noGrp="1"/>
          </p:cNvSpPr>
          <p:nvPr>
            <p:ph sz="quarter" idx="16"/>
          </p:nvPr>
        </p:nvSpPr>
        <p:spPr>
          <a:xfrm>
            <a:off x="7471836" y="1246277"/>
            <a:ext cx="1827617" cy="4678276"/>
          </a:xfrm>
        </p:spPr>
        <p:txBody>
          <a:bodyPr/>
          <a:lstStyle/>
          <a:p>
            <a:pPr lvl="0"/>
            <a:r>
              <a:rPr lang="en-US"/>
              <a:t>Click to edit Master text styles</a:t>
            </a:r>
          </a:p>
        </p:txBody>
      </p:sp>
      <p:sp>
        <p:nvSpPr>
          <p:cNvPr id="13" name="Content Placeholder 8"/>
          <p:cNvSpPr>
            <a:spLocks noGrp="1"/>
          </p:cNvSpPr>
          <p:nvPr>
            <p:ph sz="quarter" idx="17"/>
          </p:nvPr>
        </p:nvSpPr>
        <p:spPr>
          <a:xfrm>
            <a:off x="9777815" y="1246277"/>
            <a:ext cx="1838451" cy="4678276"/>
          </a:xfrm>
        </p:spPr>
        <p:txBody>
          <a:body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1 row">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stretch>
            <a:fillRect/>
          </a:stretch>
        </p:blipFill>
        <p:spPr>
          <a:xfrm>
            <a:off x="0" y="225"/>
            <a:ext cx="12192000" cy="165637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stretch>
            <a:fillRect/>
          </a:stretch>
        </p:blipFill>
        <p:spPr>
          <a:xfrm>
            <a:off x="0" y="225"/>
            <a:ext cx="12192000" cy="1656379"/>
          </a:xfrm>
          <a:prstGeom prst="rect">
            <a:avLst/>
          </a:prstGeom>
        </p:spPr>
      </p:pic>
      <p:sp>
        <p:nvSpPr>
          <p:cNvPr id="4" name="Slide Number Placeholder 3"/>
          <p:cNvSpPr>
            <a:spLocks noGrp="1"/>
          </p:cNvSpPr>
          <p:nvPr>
            <p:ph type="sldNum" sz="quarter" idx="12"/>
          </p:nvPr>
        </p:nvSpPr>
        <p:spPr>
          <a:xfrm>
            <a:off x="11250753" y="6356352"/>
            <a:ext cx="365516" cy="365125"/>
          </a:xfrm>
          <a:prstGeom prst="rect">
            <a:avLst/>
          </a:prstGeom>
        </p:spPr>
        <p:txBody>
          <a:bodyPr/>
          <a:lstStyle/>
          <a:p>
            <a:fld id="{C7C680DE-5100-FA48-AF2A-00B2AEB13245}"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1 row">
    <p:bg>
      <p:bgPr>
        <a:solidFill>
          <a:srgbClr val="424143"/>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646464"/>
          </a:solidFill>
          <a:ln>
            <a:noFill/>
          </a:ln>
        </p:spPr>
        <p:style>
          <a:lnRef idx="2">
            <a:schemeClr val="accent3"/>
          </a:lnRef>
          <a:fillRef idx="1">
            <a:schemeClr val="lt1"/>
          </a:fillRef>
          <a:effectRef idx="0">
            <a:schemeClr val="accent3"/>
          </a:effectRef>
          <a:fontRef idx="minor">
            <a:schemeClr val="dk1"/>
          </a:fontRef>
        </p:style>
        <p:txBody>
          <a:bodyPr lIns="45720" tIns="22860" rIns="45720" bIns="22860" rtlCol="0" anchor="ctr"/>
          <a:lstStyle/>
          <a:p>
            <a:pPr algn="ctr"/>
            <a:endParaRPr lang="en-US" sz="12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8"/>
          <p:cNvSpPr>
            <a:spLocks noGrp="1"/>
          </p:cNvSpPr>
          <p:nvPr>
            <p:ph sz="quarter" idx="13"/>
          </p:nvPr>
        </p:nvSpPr>
        <p:spPr>
          <a:xfrm>
            <a:off x="575733" y="1246275"/>
            <a:ext cx="11027811" cy="4678277"/>
          </a:xfrm>
        </p:spPr>
        <p:txBody>
          <a:bodyPr/>
          <a:lstStyle>
            <a:lvl1pPr>
              <a:defRPr>
                <a:solidFill>
                  <a:schemeClr val="bg1"/>
                </a:solidFill>
              </a:defRPr>
            </a:lvl1pPr>
          </a:lstStyle>
          <a:p>
            <a:pPr lvl="0"/>
            <a:r>
              <a:rPr lang="en-US"/>
              <a:t>Click to edit Master text styles</a:t>
            </a:r>
          </a:p>
        </p:txBody>
      </p:sp>
      <p:sp>
        <p:nvSpPr>
          <p:cNvPr id="8" name="Rectangle 7"/>
          <p:cNvSpPr/>
          <p:nvPr userDrawn="1"/>
        </p:nvSpPr>
        <p:spPr>
          <a:xfrm>
            <a:off x="1693773" y="6496056"/>
            <a:ext cx="10498227" cy="583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baseline="0">
              <a:latin typeface="Stem-Regular" panose="020B0503020203020204" pitchFamily="34" charset="0"/>
            </a:endParaRPr>
          </a:p>
        </p:txBody>
      </p:sp>
      <p:sp>
        <p:nvSpPr>
          <p:cNvPr id="5" name="Slide Number Placeholder 4"/>
          <p:cNvSpPr>
            <a:spLocks noGrp="1"/>
          </p:cNvSpPr>
          <p:nvPr>
            <p:ph type="sldNum" sz="quarter" idx="12"/>
          </p:nvPr>
        </p:nvSpPr>
        <p:spPr>
          <a:xfrm>
            <a:off x="11250753" y="6356352"/>
            <a:ext cx="365516" cy="365125"/>
          </a:xfrm>
          <a:prstGeom prst="rect">
            <a:avLst/>
          </a:prstGeom>
          <a:solidFill>
            <a:schemeClr val="bg1">
              <a:lumMod val="75000"/>
            </a:schemeClr>
          </a:solidFill>
        </p:spPr>
        <p:txBody>
          <a:bodyPr/>
          <a:lstStyle>
            <a:lvl1pPr>
              <a:defRPr>
                <a:solidFill>
                  <a:srgbClr val="646464"/>
                </a:solidFill>
              </a:defRPr>
            </a:lvl1pPr>
          </a:lstStyle>
          <a:p>
            <a:fld id="{C7C680DE-5100-FA48-AF2A-00B2AEB13245}" type="slidenum">
              <a:rPr lang="en-US" smtClean="0"/>
              <a:t>‹#›</a:t>
            </a:fld>
            <a:endParaRPr lang="en-US" dirty="0"/>
          </a:p>
        </p:txBody>
      </p:sp>
      <p:pic>
        <p:nvPicPr>
          <p:cNvPr id="10" name="Picture 9"/>
          <p:cNvPicPr>
            <a:picLocks noChangeAspect="1"/>
          </p:cNvPicPr>
          <p:nvPr userDrawn="1"/>
        </p:nvPicPr>
        <p:blipFill rotWithShape="1">
          <a:blip r:embed="rId2" cstate="email">
            <a:duotone>
              <a:schemeClr val="accent5">
                <a:shade val="45000"/>
                <a:satMod val="135000"/>
              </a:schemeClr>
              <a:prstClr val="white"/>
            </a:duotone>
          </a:blip>
          <a:srcRect/>
          <a:stretch>
            <a:fillRect/>
          </a:stretch>
        </p:blipFill>
        <p:spPr>
          <a:xfrm>
            <a:off x="575733" y="6245157"/>
            <a:ext cx="872299" cy="31777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 Title 1 row">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3100" y="6356352"/>
            <a:ext cx="2844800" cy="365125"/>
          </a:xfrm>
          <a:prstGeom prst="rect">
            <a:avLst/>
          </a:prstGeom>
        </p:spPr>
        <p:txBody>
          <a:bodyPr/>
          <a:lstStyle/>
          <a:p>
            <a:fld id="{CA7D4C5B-EA4C-4541-ADC8-DA8D940015F3}" type="datetime1">
              <a:rPr lang="zh-CN" altLang="en-US"/>
              <a:t>2025/8/10</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4" y="1246277"/>
            <a:ext cx="3359151" cy="4678276"/>
          </a:xfrm>
        </p:spPr>
        <p:txBody>
          <a:bodyPr/>
          <a:lstStyle/>
          <a:p>
            <a:pPr lvl="0"/>
            <a:r>
              <a:rPr lang="en-US" dirty="0"/>
              <a:t>Click to edit Master text styles</a:t>
            </a:r>
          </a:p>
        </p:txBody>
      </p:sp>
      <p:sp>
        <p:nvSpPr>
          <p:cNvPr id="8" name="Content Placeholder 8"/>
          <p:cNvSpPr>
            <a:spLocks noGrp="1"/>
          </p:cNvSpPr>
          <p:nvPr>
            <p:ph sz="quarter" idx="14"/>
          </p:nvPr>
        </p:nvSpPr>
        <p:spPr>
          <a:xfrm>
            <a:off x="4415370" y="1246277"/>
            <a:ext cx="3361265" cy="4678276"/>
          </a:xfrm>
        </p:spPr>
        <p:txBody>
          <a:bodyPr/>
          <a:lstStyle/>
          <a:p>
            <a:pPr lvl="0"/>
            <a:r>
              <a:rPr lang="en-US" dirty="0"/>
              <a:t>Click to edit Master text styles</a:t>
            </a:r>
          </a:p>
        </p:txBody>
      </p:sp>
      <p:sp>
        <p:nvSpPr>
          <p:cNvPr id="11" name="Content Placeholder 8"/>
          <p:cNvSpPr>
            <a:spLocks noGrp="1"/>
          </p:cNvSpPr>
          <p:nvPr>
            <p:ph sz="quarter" idx="15"/>
          </p:nvPr>
        </p:nvSpPr>
        <p:spPr>
          <a:xfrm>
            <a:off x="8257118" y="1246277"/>
            <a:ext cx="3359151" cy="4678276"/>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l Title 1 row">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3100" y="6356352"/>
            <a:ext cx="2844800" cy="365125"/>
          </a:xfrm>
          <a:prstGeom prst="rect">
            <a:avLst/>
          </a:prstGeom>
        </p:spPr>
        <p:txBody>
          <a:bodyPr/>
          <a:lstStyle/>
          <a:p>
            <a:fld id="{E60A7B04-F20C-7148-A5A5-9931BB952852}" type="datetime1">
              <a:rPr lang="zh-CN" altLang="en-US"/>
              <a:t>2025/8/10</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7" y="1246277"/>
            <a:ext cx="2400300" cy="4678276"/>
          </a:xfrm>
        </p:spPr>
        <p:txBody>
          <a:bodyPr/>
          <a:lstStyle/>
          <a:p>
            <a:pPr lvl="0"/>
            <a:r>
              <a:rPr lang="en-US" dirty="0"/>
              <a:t>Click to edit Master text styles</a:t>
            </a:r>
          </a:p>
        </p:txBody>
      </p:sp>
      <p:sp>
        <p:nvSpPr>
          <p:cNvPr id="14" name="Content Placeholder 8"/>
          <p:cNvSpPr>
            <a:spLocks noGrp="1"/>
          </p:cNvSpPr>
          <p:nvPr>
            <p:ph sz="quarter" idx="14"/>
          </p:nvPr>
        </p:nvSpPr>
        <p:spPr>
          <a:xfrm>
            <a:off x="3454400" y="1246277"/>
            <a:ext cx="2400301" cy="4678276"/>
          </a:xfrm>
        </p:spPr>
        <p:txBody>
          <a:bodyPr/>
          <a:lstStyle/>
          <a:p>
            <a:pPr lvl="0"/>
            <a:r>
              <a:rPr lang="en-US" dirty="0"/>
              <a:t>Click to edit Master text styles</a:t>
            </a:r>
          </a:p>
        </p:txBody>
      </p:sp>
      <p:sp>
        <p:nvSpPr>
          <p:cNvPr id="15" name="Content Placeholder 8"/>
          <p:cNvSpPr>
            <a:spLocks noGrp="1"/>
          </p:cNvSpPr>
          <p:nvPr>
            <p:ph sz="quarter" idx="15"/>
          </p:nvPr>
        </p:nvSpPr>
        <p:spPr>
          <a:xfrm>
            <a:off x="6333068" y="1246277"/>
            <a:ext cx="2402417" cy="4678276"/>
          </a:xfrm>
        </p:spPr>
        <p:txBody>
          <a:bodyPr/>
          <a:lstStyle/>
          <a:p>
            <a:pPr lvl="0"/>
            <a:r>
              <a:rPr lang="en-US" dirty="0"/>
              <a:t>Click to edit Master text styles</a:t>
            </a:r>
          </a:p>
        </p:txBody>
      </p:sp>
      <p:sp>
        <p:nvSpPr>
          <p:cNvPr id="16" name="Content Placeholder 8"/>
          <p:cNvSpPr>
            <a:spLocks noGrp="1"/>
          </p:cNvSpPr>
          <p:nvPr>
            <p:ph sz="quarter" idx="16"/>
          </p:nvPr>
        </p:nvSpPr>
        <p:spPr>
          <a:xfrm>
            <a:off x="9213847" y="1246277"/>
            <a:ext cx="2402419" cy="4678276"/>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 Title 1 row">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3100" y="6356352"/>
            <a:ext cx="2844800" cy="365125"/>
          </a:xfrm>
          <a:prstGeom prst="rect">
            <a:avLst/>
          </a:prstGeom>
        </p:spPr>
        <p:txBody>
          <a:bodyPr/>
          <a:lstStyle/>
          <a:p>
            <a:fld id="{5F9CDBC1-4EB9-CD4A-A88B-AF86819A97C7}" type="datetime1">
              <a:rPr lang="zh-CN" altLang="en-US"/>
              <a:t>2025/8/10</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C680DE-5100-FA48-AF2A-00B2AEB13245}" type="slidenum">
              <a:rPr lang="en-US" smtClean="0"/>
              <a:t>‹#›</a:t>
            </a:fld>
            <a:endParaRPr lang="en-US"/>
          </a:p>
        </p:txBody>
      </p:sp>
      <p:sp>
        <p:nvSpPr>
          <p:cNvPr id="9" name="Content Placeholder 8"/>
          <p:cNvSpPr>
            <a:spLocks noGrp="1"/>
          </p:cNvSpPr>
          <p:nvPr>
            <p:ph sz="quarter" idx="13"/>
          </p:nvPr>
        </p:nvSpPr>
        <p:spPr>
          <a:xfrm>
            <a:off x="575735" y="1246277"/>
            <a:ext cx="1824565" cy="4678276"/>
          </a:xfrm>
        </p:spPr>
        <p:txBody>
          <a:bodyPr/>
          <a:lstStyle/>
          <a:p>
            <a:pPr lvl="0"/>
            <a:r>
              <a:rPr lang="en-US" dirty="0"/>
              <a:t>Click to edit Master text styles</a:t>
            </a:r>
          </a:p>
        </p:txBody>
      </p:sp>
      <p:sp>
        <p:nvSpPr>
          <p:cNvPr id="10" name="Content Placeholder 8"/>
          <p:cNvSpPr>
            <a:spLocks noGrp="1"/>
          </p:cNvSpPr>
          <p:nvPr>
            <p:ph sz="quarter" idx="14"/>
          </p:nvPr>
        </p:nvSpPr>
        <p:spPr>
          <a:xfrm>
            <a:off x="2878667" y="1246277"/>
            <a:ext cx="1841500" cy="4678276"/>
          </a:xfrm>
        </p:spPr>
        <p:txBody>
          <a:bodyPr/>
          <a:lstStyle/>
          <a:p>
            <a:pPr lvl="0"/>
            <a:r>
              <a:rPr lang="en-US" dirty="0"/>
              <a:t>Click to edit Master text styles</a:t>
            </a:r>
          </a:p>
        </p:txBody>
      </p:sp>
      <p:sp>
        <p:nvSpPr>
          <p:cNvPr id="11" name="Content Placeholder 8"/>
          <p:cNvSpPr>
            <a:spLocks noGrp="1"/>
          </p:cNvSpPr>
          <p:nvPr>
            <p:ph sz="quarter" idx="15"/>
          </p:nvPr>
        </p:nvSpPr>
        <p:spPr>
          <a:xfrm>
            <a:off x="5198534" y="1246277"/>
            <a:ext cx="1794933" cy="4678276"/>
          </a:xfrm>
        </p:spPr>
        <p:txBody>
          <a:bodyPr/>
          <a:lstStyle/>
          <a:p>
            <a:pPr lvl="0"/>
            <a:r>
              <a:rPr lang="en-US" dirty="0"/>
              <a:t>Click to edit Master text styles</a:t>
            </a:r>
          </a:p>
        </p:txBody>
      </p:sp>
      <p:sp>
        <p:nvSpPr>
          <p:cNvPr id="12" name="Content Placeholder 8"/>
          <p:cNvSpPr>
            <a:spLocks noGrp="1"/>
          </p:cNvSpPr>
          <p:nvPr>
            <p:ph sz="quarter" idx="16"/>
          </p:nvPr>
        </p:nvSpPr>
        <p:spPr>
          <a:xfrm>
            <a:off x="7471836" y="1246277"/>
            <a:ext cx="1827617" cy="4678276"/>
          </a:xfrm>
        </p:spPr>
        <p:txBody>
          <a:bodyPr/>
          <a:lstStyle/>
          <a:p>
            <a:pPr lvl="0"/>
            <a:r>
              <a:rPr lang="en-US" dirty="0"/>
              <a:t>Click to edit Master text styles</a:t>
            </a:r>
          </a:p>
        </p:txBody>
      </p:sp>
      <p:sp>
        <p:nvSpPr>
          <p:cNvPr id="13" name="Content Placeholder 8"/>
          <p:cNvSpPr>
            <a:spLocks noGrp="1"/>
          </p:cNvSpPr>
          <p:nvPr>
            <p:ph sz="quarter" idx="17"/>
          </p:nvPr>
        </p:nvSpPr>
        <p:spPr>
          <a:xfrm>
            <a:off x="9777815" y="1246277"/>
            <a:ext cx="1838451" cy="4678276"/>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1 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73100" y="6356352"/>
            <a:ext cx="2844800" cy="365125"/>
          </a:xfrm>
          <a:prstGeom prst="rect">
            <a:avLst/>
          </a:prstGeom>
        </p:spPr>
        <p:txBody>
          <a:bodyPr/>
          <a:lstStyle/>
          <a:p>
            <a:fld id="{69940142-23AB-5048-98EB-D934861C61BB}" type="datetime1">
              <a:rPr lang="zh-CN" altLang="en-US"/>
              <a:t>2025/8/10</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C680DE-5100-FA48-AF2A-00B2AEB1324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121757" y="4239876"/>
            <a:ext cx="2844800" cy="365125"/>
          </a:xfrm>
          <a:prstGeom prst="rect">
            <a:avLst/>
          </a:prstGeom>
        </p:spPr>
        <p:txBody>
          <a:bodyPr/>
          <a:lstStyle/>
          <a:p>
            <a:fld id="{CEF1E309-E0C3-6245-AD30-93B01AA2DE9D}" type="datetime1">
              <a:rPr lang="zh-CN" altLang="en-US"/>
              <a:t>2025/8/10</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7C680DE-5100-FA48-AF2A-00B2AEB13245}" type="slidenum">
              <a:rPr lang="en-US" smtClean="0"/>
              <a:t>‹#›</a:t>
            </a:fld>
            <a:endParaRPr lang="en-US"/>
          </a:p>
        </p:txBody>
      </p:sp>
      <p:pic>
        <p:nvPicPr>
          <p:cNvPr id="5" name="Picture 4">
            <a:extLst>
              <a:ext uri="{FF2B5EF4-FFF2-40B4-BE49-F238E27FC236}">
                <a16:creationId xmlns:a16="http://schemas.microsoft.com/office/drawing/2014/main" id="{8EF39FBF-ECC1-B0F8-27E5-4A82BFE9B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99" y="6170680"/>
            <a:ext cx="2440156" cy="64084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6.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4" y="497155"/>
            <a:ext cx="11040533" cy="74912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575734" y="1246273"/>
            <a:ext cx="11040533" cy="4678277"/>
          </a:xfrm>
          <a:prstGeom prst="rect">
            <a:avLst/>
          </a:prstGeom>
        </p:spPr>
        <p:txBody>
          <a:bodyPr vert="horz" lIns="0" tIns="0" rIns="0" bIns="0" rtlCol="0">
            <a:noAutofit/>
          </a:bodyPr>
          <a:lstStyle/>
          <a:p>
            <a:pPr lvl="0"/>
            <a:r>
              <a:rPr lang="en-US" dirty="0"/>
              <a:t>Click to edit Master text styles</a:t>
            </a:r>
          </a:p>
        </p:txBody>
      </p:sp>
      <p:sp>
        <p:nvSpPr>
          <p:cNvPr id="64" name="Rectangle 63"/>
          <p:cNvSpPr/>
          <p:nvPr userDrawn="1"/>
        </p:nvSpPr>
        <p:spPr>
          <a:xfrm>
            <a:off x="2399840"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5col</a:t>
            </a:r>
          </a:p>
        </p:txBody>
      </p:sp>
      <p:sp>
        <p:nvSpPr>
          <p:cNvPr id="65" name="Rectangle 64"/>
          <p:cNvSpPr/>
          <p:nvPr userDrawn="1"/>
        </p:nvSpPr>
        <p:spPr>
          <a:xfrm>
            <a:off x="2975867"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4col</a:t>
            </a:r>
          </a:p>
        </p:txBody>
      </p:sp>
      <p:sp>
        <p:nvSpPr>
          <p:cNvPr id="66" name="Rectangle 65"/>
          <p:cNvSpPr/>
          <p:nvPr userDrawn="1"/>
        </p:nvSpPr>
        <p:spPr>
          <a:xfrm>
            <a:off x="3935911"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3col</a:t>
            </a:r>
          </a:p>
        </p:txBody>
      </p:sp>
      <p:sp>
        <p:nvSpPr>
          <p:cNvPr id="67" name="Rectangle 66"/>
          <p:cNvSpPr/>
          <p:nvPr userDrawn="1"/>
        </p:nvSpPr>
        <p:spPr>
          <a:xfrm>
            <a:off x="4703947"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5col</a:t>
            </a:r>
          </a:p>
        </p:txBody>
      </p:sp>
      <p:sp>
        <p:nvSpPr>
          <p:cNvPr id="68" name="Rectangle 67"/>
          <p:cNvSpPr/>
          <p:nvPr userDrawn="1"/>
        </p:nvSpPr>
        <p:spPr>
          <a:xfrm>
            <a:off x="5856000"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4col</a:t>
            </a:r>
          </a:p>
        </p:txBody>
      </p:sp>
      <p:sp>
        <p:nvSpPr>
          <p:cNvPr id="70" name="Rectangle 69"/>
          <p:cNvSpPr/>
          <p:nvPr userDrawn="1"/>
        </p:nvSpPr>
        <p:spPr>
          <a:xfrm flipH="1">
            <a:off x="9312160"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5col</a:t>
            </a:r>
          </a:p>
        </p:txBody>
      </p:sp>
      <p:sp>
        <p:nvSpPr>
          <p:cNvPr id="71" name="Rectangle 70"/>
          <p:cNvSpPr/>
          <p:nvPr userDrawn="1"/>
        </p:nvSpPr>
        <p:spPr>
          <a:xfrm flipH="1">
            <a:off x="8736133"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4col</a:t>
            </a:r>
          </a:p>
        </p:txBody>
      </p:sp>
      <p:sp>
        <p:nvSpPr>
          <p:cNvPr id="72" name="Rectangle 71"/>
          <p:cNvSpPr/>
          <p:nvPr userDrawn="1"/>
        </p:nvSpPr>
        <p:spPr>
          <a:xfrm flipH="1">
            <a:off x="7776088"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3col</a:t>
            </a:r>
          </a:p>
        </p:txBody>
      </p:sp>
      <p:sp>
        <p:nvSpPr>
          <p:cNvPr id="73" name="Rectangle 72"/>
          <p:cNvSpPr/>
          <p:nvPr userDrawn="1"/>
        </p:nvSpPr>
        <p:spPr>
          <a:xfrm flipH="1">
            <a:off x="7008053" y="-243840"/>
            <a:ext cx="480000" cy="243840"/>
          </a:xfrm>
          <a:prstGeom prst="rect">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065" baseline="0">
                <a:solidFill>
                  <a:schemeClr val="bg1"/>
                </a:solidFill>
                <a:latin typeface="Century Gothic" panose="020B0502020202020204" pitchFamily="34" charset="0"/>
                <a:cs typeface="Arial" panose="020B0604020202020204" pitchFamily="34" charset="0"/>
              </a:rPr>
              <a:t>5col</a:t>
            </a:r>
          </a:p>
        </p:txBody>
      </p:sp>
      <p:sp>
        <p:nvSpPr>
          <p:cNvPr id="6" name="Slide Number Placeholder 5"/>
          <p:cNvSpPr>
            <a:spLocks noGrp="1"/>
          </p:cNvSpPr>
          <p:nvPr>
            <p:ph type="sldNum" sz="quarter" idx="4"/>
          </p:nvPr>
        </p:nvSpPr>
        <p:spPr>
          <a:xfrm>
            <a:off x="11616267" y="6308543"/>
            <a:ext cx="365516" cy="365125"/>
          </a:xfrm>
          <a:prstGeom prst="rect">
            <a:avLst/>
          </a:prstGeom>
          <a:solidFill>
            <a:srgbClr val="DE2B26"/>
          </a:solidFill>
        </p:spPr>
        <p:txBody>
          <a:bodyPr vert="horz" lIns="0" tIns="0" rIns="0" bIns="0" rtlCol="0" anchor="ctr">
            <a:noAutofit/>
          </a:bodyPr>
          <a:lstStyle>
            <a:lvl1pPr algn="ctr">
              <a:defRPr sz="1335" baseline="0">
                <a:solidFill>
                  <a:schemeClr val="bg1"/>
                </a:solidFill>
                <a:latin typeface="Century Gothic" panose="020B0502020202020204" pitchFamily="34" charset="0"/>
                <a:ea typeface="Stem-Regular" panose="020B0503020203020204" pitchFamily="34" charset="0"/>
                <a:cs typeface="Arial" panose="020B0604020202020204" pitchFamily="34" charset="0"/>
              </a:defRPr>
            </a:lvl1pPr>
          </a:lstStyle>
          <a:p>
            <a:fld id="{C7C680DE-5100-FA48-AF2A-00B2AEB13245}" type="slidenum">
              <a:rPr lang="en-US" smtClean="0"/>
              <a:t>‹#›</a:t>
            </a:fld>
            <a:endParaRPr lang="en-US" dirty="0"/>
          </a:p>
        </p:txBody>
      </p:sp>
      <p:grpSp>
        <p:nvGrpSpPr>
          <p:cNvPr id="7" name="Group 6"/>
          <p:cNvGrpSpPr/>
          <p:nvPr userDrawn="1"/>
        </p:nvGrpSpPr>
        <p:grpSpPr>
          <a:xfrm>
            <a:off x="1851654" y="6500744"/>
            <a:ext cx="9667245" cy="91250"/>
            <a:chOff x="1851654" y="6491115"/>
            <a:chExt cx="9320652" cy="109219"/>
          </a:xfrm>
        </p:grpSpPr>
        <p:sp>
          <p:nvSpPr>
            <p:cNvPr id="41" name="Rectangle 40"/>
            <p:cNvSpPr/>
            <p:nvPr userDrawn="1"/>
          </p:nvSpPr>
          <p:spPr>
            <a:xfrm flipV="1">
              <a:off x="1851654" y="6554615"/>
              <a:ext cx="9320652" cy="45719"/>
            </a:xfrm>
            <a:prstGeom prst="rect">
              <a:avLst/>
            </a:prstGeom>
            <a:solidFill>
              <a:srgbClr val="DE2B2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baseline="0">
                <a:latin typeface="Century Gothic" panose="020B0502020202020204" pitchFamily="34" charset="0"/>
                <a:ea typeface="Stem-Regular" panose="020B0503020203020204" pitchFamily="34" charset="0"/>
              </a:endParaRPr>
            </a:p>
          </p:txBody>
        </p:sp>
        <p:sp>
          <p:nvSpPr>
            <p:cNvPr id="21" name="Rectangle 20"/>
            <p:cNvSpPr/>
            <p:nvPr userDrawn="1"/>
          </p:nvSpPr>
          <p:spPr>
            <a:xfrm flipV="1">
              <a:off x="1851654" y="6491115"/>
              <a:ext cx="9320652" cy="45719"/>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baseline="0" dirty="0">
                <a:latin typeface="Century Gothic" panose="020B0502020202020204" pitchFamily="34" charset="0"/>
                <a:ea typeface="Stem-Regular" panose="020B0503020203020204" pitchFamily="34" charset="0"/>
              </a:endParaRPr>
            </a:p>
          </p:txBody>
        </p:sp>
      </p:grpSp>
      <p:sp>
        <p:nvSpPr>
          <p:cNvPr id="10" name="Rectangle 9"/>
          <p:cNvSpPr/>
          <p:nvPr userDrawn="1"/>
        </p:nvSpPr>
        <p:spPr>
          <a:xfrm>
            <a:off x="8896864" y="6400201"/>
            <a:ext cx="2059459" cy="273467"/>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2" name="Picture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84728" y="6356352"/>
            <a:ext cx="1883730" cy="359410"/>
          </a:xfrm>
          <a:prstGeom prst="rect">
            <a:avLst/>
          </a:prstGeom>
        </p:spPr>
      </p:pic>
      <p:pic>
        <p:nvPicPr>
          <p:cNvPr id="8" name="Picture 7">
            <a:extLst>
              <a:ext uri="{FF2B5EF4-FFF2-40B4-BE49-F238E27FC236}">
                <a16:creationId xmlns:a16="http://schemas.microsoft.com/office/drawing/2014/main" id="{C50D0C29-8E81-69ED-AEA1-DFB7FDE1D59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599" y="6170680"/>
            <a:ext cx="2440156" cy="6408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hf hdr="0" ftr="0" dt="0"/>
  <p:txStyles>
    <p:titleStyle>
      <a:lvl1pPr algn="l" defTabSz="609600" rtl="0" eaLnBrk="1" latinLnBrk="0" hangingPunct="1">
        <a:lnSpc>
          <a:spcPct val="90000"/>
        </a:lnSpc>
        <a:spcBef>
          <a:spcPts val="0"/>
        </a:spcBef>
        <a:buNone/>
        <a:defRPr sz="3200" b="1" i="0" kern="1200" cap="none" spc="0" baseline="0">
          <a:solidFill>
            <a:srgbClr val="000000"/>
          </a:solidFill>
          <a:latin typeface="Century Gothic" panose="020B0502020202020204" pitchFamily="34" charset="0"/>
          <a:ea typeface="Stem-Medium" panose="020B0603020203020204" pitchFamily="34" charset="0"/>
          <a:cs typeface="Arial" panose="020B0604020202020204" pitchFamily="34" charset="0"/>
        </a:defRPr>
      </a:lvl1pPr>
    </p:titleStyle>
    <p:bodyStyle>
      <a:lvl1pPr marL="0" indent="0" algn="l" defTabSz="609600" rtl="0" eaLnBrk="1" latinLnBrk="0" hangingPunct="1">
        <a:lnSpc>
          <a:spcPct val="120000"/>
        </a:lnSpc>
        <a:spcBef>
          <a:spcPts val="0"/>
        </a:spcBef>
        <a:spcAft>
          <a:spcPts val="800"/>
        </a:spcAft>
        <a:buFont typeface="Arial" panose="020B0604020202020204"/>
        <a:buNone/>
        <a:defRPr sz="1335" kern="1200" baseline="0">
          <a:solidFill>
            <a:srgbClr val="000000"/>
          </a:solidFill>
          <a:latin typeface="Century Gothic" panose="020B0502020202020204" pitchFamily="34" charset="0"/>
          <a:ea typeface="Stem-Light" panose="020B0503020203020204" pitchFamily="34" charset="0"/>
          <a:cs typeface="Arial" panose="020B0604020202020204" pitchFamily="34" charset="0"/>
        </a:defRPr>
      </a:lvl1pPr>
      <a:lvl2pPr marL="990600" indent="-381000" algn="l" defTabSz="609600" rtl="0" eaLnBrk="1" latinLnBrk="0" hangingPunct="1">
        <a:spcBef>
          <a:spcPct val="20000"/>
        </a:spcBef>
        <a:buFont typeface="Arial" panose="020B0604020202020204"/>
        <a:buChar char="–"/>
        <a:defRPr sz="3735" kern="1200">
          <a:solidFill>
            <a:schemeClr val="tx1"/>
          </a:solidFill>
          <a:latin typeface="+mn-lt"/>
          <a:ea typeface="+mn-ea"/>
          <a:cs typeface="+mn-cs"/>
        </a:defRPr>
      </a:lvl2pPr>
      <a:lvl3pPr marL="1524000" indent="-304800" algn="l" defTabSz="609600" rtl="0" eaLnBrk="1" latinLnBrk="0" hangingPunct="1">
        <a:spcBef>
          <a:spcPct val="20000"/>
        </a:spcBef>
        <a:buFont typeface="Arial" panose="020B0604020202020204"/>
        <a:buChar char="•"/>
        <a:defRPr sz="3200" kern="1200">
          <a:solidFill>
            <a:schemeClr val="tx1"/>
          </a:solidFill>
          <a:latin typeface="+mn-lt"/>
          <a:ea typeface="+mn-ea"/>
          <a:cs typeface="+mn-cs"/>
        </a:defRPr>
      </a:lvl3pPr>
      <a:lvl4pPr marL="2133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4pPr>
      <a:lvl5pPr marL="27432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5pPr>
      <a:lvl6pPr marL="33528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6pPr>
      <a:lvl7pPr marL="3961765"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7pPr>
      <a:lvl8pPr marL="4571365"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8pPr>
      <a:lvl9pPr marL="5180965"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9pPr>
    </p:bodyStyle>
    <p:other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800" algn="l" defTabSz="609600" rtl="0" eaLnBrk="1" latinLnBrk="0" hangingPunct="1">
        <a:defRPr sz="2400" kern="1200">
          <a:solidFill>
            <a:schemeClr val="tx1"/>
          </a:solidFill>
          <a:latin typeface="+mn-lt"/>
          <a:ea typeface="+mn-ea"/>
          <a:cs typeface="+mn-cs"/>
        </a:defRPr>
      </a:lvl4pPr>
      <a:lvl5pPr marL="2438400" algn="l" defTabSz="609600" rtl="0" eaLnBrk="1" latinLnBrk="0" hangingPunct="1">
        <a:defRPr sz="2400" kern="1200">
          <a:solidFill>
            <a:schemeClr val="tx1"/>
          </a:solidFill>
          <a:latin typeface="+mn-lt"/>
          <a:ea typeface="+mn-ea"/>
          <a:cs typeface="+mn-cs"/>
        </a:defRPr>
      </a:lvl5pPr>
      <a:lvl6pPr marL="3048000" algn="l" defTabSz="609600" rtl="0" eaLnBrk="1" latinLnBrk="0" hangingPunct="1">
        <a:defRPr sz="2400" kern="1200">
          <a:solidFill>
            <a:schemeClr val="tx1"/>
          </a:solidFill>
          <a:latin typeface="+mn-lt"/>
          <a:ea typeface="+mn-ea"/>
          <a:cs typeface="+mn-cs"/>
        </a:defRPr>
      </a:lvl6pPr>
      <a:lvl7pPr marL="3656965" algn="l" defTabSz="609600" rtl="0" eaLnBrk="1" latinLnBrk="0" hangingPunct="1">
        <a:defRPr sz="2400" kern="1200">
          <a:solidFill>
            <a:schemeClr val="tx1"/>
          </a:solidFill>
          <a:latin typeface="+mn-lt"/>
          <a:ea typeface="+mn-ea"/>
          <a:cs typeface="+mn-cs"/>
        </a:defRPr>
      </a:lvl7pPr>
      <a:lvl8pPr marL="4266565" algn="l" defTabSz="609600" rtl="0" eaLnBrk="1" latinLnBrk="0" hangingPunct="1">
        <a:defRPr sz="2400" kern="1200">
          <a:solidFill>
            <a:schemeClr val="tx1"/>
          </a:solidFill>
          <a:latin typeface="+mn-lt"/>
          <a:ea typeface="+mn-ea"/>
          <a:cs typeface="+mn-cs"/>
        </a:defRPr>
      </a:lvl8pPr>
      <a:lvl9pPr marL="4876165" algn="l" defTabSz="6096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4" y="497155"/>
            <a:ext cx="11040533" cy="74912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5734" y="1246273"/>
            <a:ext cx="11040533" cy="4678277"/>
          </a:xfrm>
          <a:prstGeom prst="rect">
            <a:avLst/>
          </a:prstGeom>
        </p:spPr>
        <p:txBody>
          <a:bodyPr vert="horz" lIns="0" tIns="0" rIns="0" bIns="0" rtlCol="0">
            <a:noAutofit/>
          </a:bodyPr>
          <a:lstStyle/>
          <a:p>
            <a:pPr lvl="0"/>
            <a:r>
              <a:rPr lang="en-US" dirty="0"/>
              <a:t>Click to edit Master text styles</a:t>
            </a:r>
          </a:p>
        </p:txBody>
      </p:sp>
      <p:sp>
        <p:nvSpPr>
          <p:cNvPr id="7" name="Slide Number Placeholder 5"/>
          <p:cNvSpPr>
            <a:spLocks noGrp="1"/>
          </p:cNvSpPr>
          <p:nvPr>
            <p:ph type="sldNum" sz="quarter" idx="4"/>
          </p:nvPr>
        </p:nvSpPr>
        <p:spPr>
          <a:xfrm>
            <a:off x="11616267" y="6308543"/>
            <a:ext cx="365516" cy="365125"/>
          </a:xfrm>
          <a:prstGeom prst="rect">
            <a:avLst/>
          </a:prstGeom>
          <a:solidFill>
            <a:srgbClr val="DE2B26"/>
          </a:solidFill>
        </p:spPr>
        <p:txBody>
          <a:bodyPr vert="horz" lIns="0" tIns="0" rIns="0" bIns="0" rtlCol="0" anchor="ctr">
            <a:noAutofit/>
          </a:bodyPr>
          <a:lstStyle>
            <a:lvl1pPr algn="ctr">
              <a:defRPr sz="1335" baseline="0">
                <a:solidFill>
                  <a:schemeClr val="bg1"/>
                </a:solidFill>
                <a:latin typeface="Century Gothic" panose="020B0502020202020204" pitchFamily="34" charset="0"/>
                <a:ea typeface="Stem-Regular" panose="020B0503020203020204" pitchFamily="34" charset="0"/>
                <a:cs typeface="Arial" panose="020B0604020202020204" pitchFamily="34" charset="0"/>
              </a:defRPr>
            </a:lvl1pPr>
          </a:lstStyle>
          <a:p>
            <a:fld id="{C7C680DE-5100-FA48-AF2A-00B2AEB13245}" type="slidenum">
              <a:rPr lang="en-US" smtClean="0"/>
              <a:t>‹#›</a:t>
            </a:fld>
            <a:endParaRPr lang="en-US" dirty="0"/>
          </a:p>
        </p:txBody>
      </p:sp>
      <p:pic>
        <p:nvPicPr>
          <p:cNvPr id="8" name="Picture 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18553" y="6209607"/>
            <a:ext cx="1378057" cy="464061"/>
          </a:xfrm>
          <a:prstGeom prst="rect">
            <a:avLst/>
          </a:prstGeom>
        </p:spPr>
      </p:pic>
      <p:grpSp>
        <p:nvGrpSpPr>
          <p:cNvPr id="9" name="Group 8"/>
          <p:cNvGrpSpPr/>
          <p:nvPr userDrawn="1"/>
        </p:nvGrpSpPr>
        <p:grpSpPr>
          <a:xfrm>
            <a:off x="1851654" y="6500744"/>
            <a:ext cx="9667245" cy="91250"/>
            <a:chOff x="1851654" y="6491115"/>
            <a:chExt cx="9320652" cy="109219"/>
          </a:xfrm>
        </p:grpSpPr>
        <p:sp>
          <p:nvSpPr>
            <p:cNvPr id="10" name="Rectangle 9"/>
            <p:cNvSpPr/>
            <p:nvPr userDrawn="1"/>
          </p:nvSpPr>
          <p:spPr>
            <a:xfrm flipV="1">
              <a:off x="1851654" y="6554615"/>
              <a:ext cx="9320652" cy="45719"/>
            </a:xfrm>
            <a:prstGeom prst="rect">
              <a:avLst/>
            </a:prstGeom>
            <a:solidFill>
              <a:srgbClr val="DE2B2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baseline="0">
                <a:latin typeface="Century Gothic" panose="020B0502020202020204" pitchFamily="34" charset="0"/>
                <a:ea typeface="Stem-Regular" panose="020B0503020203020204" pitchFamily="34" charset="0"/>
              </a:endParaRPr>
            </a:p>
          </p:txBody>
        </p:sp>
        <p:sp>
          <p:nvSpPr>
            <p:cNvPr id="11" name="Rectangle 10"/>
            <p:cNvSpPr/>
            <p:nvPr userDrawn="1"/>
          </p:nvSpPr>
          <p:spPr>
            <a:xfrm flipV="1">
              <a:off x="1851654" y="6491115"/>
              <a:ext cx="9320652" cy="45719"/>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12800" baseline="0" dirty="0">
                <a:latin typeface="Century Gothic" panose="020B0502020202020204" pitchFamily="34" charset="0"/>
                <a:ea typeface="Stem-Regular" panose="020B0503020203020204" pitchFamily="34" charset="0"/>
              </a:endParaRPr>
            </a:p>
          </p:txBody>
        </p:sp>
      </p:grpSp>
      <p:pic>
        <p:nvPicPr>
          <p:cNvPr id="12" name="Picture 11"/>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9567897" y="6457900"/>
            <a:ext cx="1005221" cy="19179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ftr="0" dt="0"/>
  <p:txStyles>
    <p:titleStyle>
      <a:lvl1pPr algn="l" defTabSz="609600" rtl="0" eaLnBrk="1" latinLnBrk="0" hangingPunct="1">
        <a:lnSpc>
          <a:spcPct val="90000"/>
        </a:lnSpc>
        <a:spcBef>
          <a:spcPts val="0"/>
        </a:spcBef>
        <a:buNone/>
        <a:defRPr sz="3200" b="0" i="0" kern="1200" cap="none" spc="0" baseline="0">
          <a:solidFill>
            <a:srgbClr val="000000"/>
          </a:solidFill>
          <a:latin typeface="Stem-Medium" panose="020B0603020203020204" pitchFamily="34" charset="0"/>
          <a:ea typeface="Stem-Medium" panose="020B0603020203020204" pitchFamily="34" charset="0"/>
          <a:cs typeface="Arial" panose="020B0604020202020204" pitchFamily="34" charset="0"/>
        </a:defRPr>
      </a:lvl1pPr>
    </p:titleStyle>
    <p:bodyStyle>
      <a:lvl1pPr marL="0" indent="0" algn="l" defTabSz="609600" rtl="0" eaLnBrk="1" latinLnBrk="0" hangingPunct="1">
        <a:lnSpc>
          <a:spcPct val="120000"/>
        </a:lnSpc>
        <a:spcBef>
          <a:spcPts val="0"/>
        </a:spcBef>
        <a:spcAft>
          <a:spcPts val="800"/>
        </a:spcAft>
        <a:buFont typeface="Arial" panose="020B0604020202020204"/>
        <a:buNone/>
        <a:defRPr sz="1335"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990600" indent="-381000" algn="l" defTabSz="609600" rtl="0" eaLnBrk="1" latinLnBrk="0" hangingPunct="1">
        <a:spcBef>
          <a:spcPct val="20000"/>
        </a:spcBef>
        <a:buFont typeface="Arial" panose="020B0604020202020204"/>
        <a:buChar char="–"/>
        <a:defRPr sz="3735" kern="1200">
          <a:solidFill>
            <a:schemeClr val="tx1"/>
          </a:solidFill>
          <a:latin typeface="+mn-lt"/>
          <a:ea typeface="+mn-ea"/>
          <a:cs typeface="+mn-cs"/>
        </a:defRPr>
      </a:lvl2pPr>
      <a:lvl3pPr marL="1524000" indent="-304800" algn="l" defTabSz="609600" rtl="0" eaLnBrk="1" latinLnBrk="0" hangingPunct="1">
        <a:spcBef>
          <a:spcPct val="20000"/>
        </a:spcBef>
        <a:buFont typeface="Arial" panose="020B0604020202020204"/>
        <a:buChar char="•"/>
        <a:defRPr sz="3200" kern="1200">
          <a:solidFill>
            <a:schemeClr val="tx1"/>
          </a:solidFill>
          <a:latin typeface="+mn-lt"/>
          <a:ea typeface="+mn-ea"/>
          <a:cs typeface="+mn-cs"/>
        </a:defRPr>
      </a:lvl3pPr>
      <a:lvl4pPr marL="2133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4pPr>
      <a:lvl5pPr marL="27432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5pPr>
      <a:lvl6pPr marL="33528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6pPr>
      <a:lvl7pPr marL="3961765"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7pPr>
      <a:lvl8pPr marL="4571365"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8pPr>
      <a:lvl9pPr marL="5180965"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9pPr>
    </p:bodyStyle>
    <p:other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800" algn="l" defTabSz="609600" rtl="0" eaLnBrk="1" latinLnBrk="0" hangingPunct="1">
        <a:defRPr sz="2400" kern="1200">
          <a:solidFill>
            <a:schemeClr val="tx1"/>
          </a:solidFill>
          <a:latin typeface="+mn-lt"/>
          <a:ea typeface="+mn-ea"/>
          <a:cs typeface="+mn-cs"/>
        </a:defRPr>
      </a:lvl4pPr>
      <a:lvl5pPr marL="2438400" algn="l" defTabSz="609600" rtl="0" eaLnBrk="1" latinLnBrk="0" hangingPunct="1">
        <a:defRPr sz="2400" kern="1200">
          <a:solidFill>
            <a:schemeClr val="tx1"/>
          </a:solidFill>
          <a:latin typeface="+mn-lt"/>
          <a:ea typeface="+mn-ea"/>
          <a:cs typeface="+mn-cs"/>
        </a:defRPr>
      </a:lvl5pPr>
      <a:lvl6pPr marL="3048000" algn="l" defTabSz="609600" rtl="0" eaLnBrk="1" latinLnBrk="0" hangingPunct="1">
        <a:defRPr sz="2400" kern="1200">
          <a:solidFill>
            <a:schemeClr val="tx1"/>
          </a:solidFill>
          <a:latin typeface="+mn-lt"/>
          <a:ea typeface="+mn-ea"/>
          <a:cs typeface="+mn-cs"/>
        </a:defRPr>
      </a:lvl6pPr>
      <a:lvl7pPr marL="3656965" algn="l" defTabSz="609600" rtl="0" eaLnBrk="1" latinLnBrk="0" hangingPunct="1">
        <a:defRPr sz="2400" kern="1200">
          <a:solidFill>
            <a:schemeClr val="tx1"/>
          </a:solidFill>
          <a:latin typeface="+mn-lt"/>
          <a:ea typeface="+mn-ea"/>
          <a:cs typeface="+mn-cs"/>
        </a:defRPr>
      </a:lvl7pPr>
      <a:lvl8pPr marL="4266565" algn="l" defTabSz="609600" rtl="0" eaLnBrk="1" latinLnBrk="0" hangingPunct="1">
        <a:defRPr sz="2400" kern="1200">
          <a:solidFill>
            <a:schemeClr val="tx1"/>
          </a:solidFill>
          <a:latin typeface="+mn-lt"/>
          <a:ea typeface="+mn-ea"/>
          <a:cs typeface="+mn-cs"/>
        </a:defRPr>
      </a:lvl8pPr>
      <a:lvl9pPr marL="4876165" algn="l" defTabSz="6096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ita.chan@hgc.com.h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5.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1.xml"/><Relationship Id="rId7" Type="http://schemas.openxmlformats.org/officeDocument/2006/relationships/image" Target="../media/image77.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72.png"/><Relationship Id="rId4" Type="http://schemas.openxmlformats.org/officeDocument/2006/relationships/image" Target="../media/image87.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8.xml"/><Relationship Id="rId16" Type="http://schemas.openxmlformats.org/officeDocument/2006/relationships/image" Target="../media/image69.emf"/><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emf"/><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05C2B0-B8E4-181E-6781-5B54B663A5F9}"/>
              </a:ext>
            </a:extLst>
          </p:cNvPr>
          <p:cNvSpPr>
            <a:spLocks noGrp="1"/>
          </p:cNvSpPr>
          <p:nvPr>
            <p:ph type="sldNum" sz="quarter" idx="12"/>
          </p:nvPr>
        </p:nvSpPr>
        <p:spPr/>
        <p:txBody>
          <a:bodyPr/>
          <a:lstStyle/>
          <a:p>
            <a:fld id="{C7C680DE-5100-FA48-AF2A-00B2AEB13245}" type="slidenum">
              <a:rPr lang="en-US" smtClean="0"/>
              <a:t>1</a:t>
            </a:fld>
            <a:endParaRPr lang="en-US"/>
          </a:p>
        </p:txBody>
      </p:sp>
      <p:sp>
        <p:nvSpPr>
          <p:cNvPr id="4" name="Title 3">
            <a:extLst>
              <a:ext uri="{FF2B5EF4-FFF2-40B4-BE49-F238E27FC236}">
                <a16:creationId xmlns:a16="http://schemas.microsoft.com/office/drawing/2014/main" id="{86DDD917-260C-A660-112C-A31320CE3ECD}"/>
              </a:ext>
            </a:extLst>
          </p:cNvPr>
          <p:cNvSpPr>
            <a:spLocks noGrp="1"/>
          </p:cNvSpPr>
          <p:nvPr>
            <p:ph type="title"/>
          </p:nvPr>
        </p:nvSpPr>
        <p:spPr/>
        <p:txBody>
          <a:bodyPr/>
          <a:lstStyle/>
          <a:p>
            <a:r>
              <a:rPr lang="en-US" dirty="0">
                <a:latin typeface="+mj-lt"/>
              </a:rPr>
              <a:t>GS1 </a:t>
            </a:r>
            <a:r>
              <a:rPr lang="en-US" b="0" dirty="0">
                <a:latin typeface="+mj-lt"/>
              </a:rPr>
              <a:t>Digital Transformation Awards 2025</a:t>
            </a:r>
            <a:br>
              <a:rPr lang="en-US" b="0" dirty="0"/>
            </a:br>
            <a:endParaRPr lang="en-US" dirty="0"/>
          </a:p>
        </p:txBody>
      </p:sp>
      <p:sp>
        <p:nvSpPr>
          <p:cNvPr id="5" name="TextBox 4">
            <a:extLst>
              <a:ext uri="{FF2B5EF4-FFF2-40B4-BE49-F238E27FC236}">
                <a16:creationId xmlns:a16="http://schemas.microsoft.com/office/drawing/2014/main" id="{3D234141-27A9-6538-E763-4942BFBBC871}"/>
              </a:ext>
            </a:extLst>
          </p:cNvPr>
          <p:cNvSpPr txBox="1"/>
          <p:nvPr/>
        </p:nvSpPr>
        <p:spPr>
          <a:xfrm>
            <a:off x="4957763" y="985838"/>
            <a:ext cx="6215062" cy="4154984"/>
          </a:xfrm>
          <a:prstGeom prst="rect">
            <a:avLst/>
          </a:prstGeom>
          <a:noFill/>
        </p:spPr>
        <p:txBody>
          <a:bodyPr wrap="square" rtlCol="0">
            <a:spAutoFit/>
          </a:bodyPr>
          <a:lstStyle/>
          <a:p>
            <a:r>
              <a:rPr lang="en-US" sz="2400" dirty="0"/>
              <a:t>Submission for </a:t>
            </a:r>
          </a:p>
          <a:p>
            <a:r>
              <a:rPr lang="en-US" sz="2400" b="1" u="sng" dirty="0"/>
              <a:t>Excellence in Operational Impact</a:t>
            </a:r>
          </a:p>
          <a:p>
            <a:endParaRPr lang="en-US" sz="2400" dirty="0"/>
          </a:p>
          <a:p>
            <a:r>
              <a:rPr lang="en-US" sz="2400" dirty="0"/>
              <a:t>Company: HGC Global Communications</a:t>
            </a:r>
          </a:p>
          <a:p>
            <a:endParaRPr lang="en-US" sz="2400" dirty="0"/>
          </a:p>
          <a:p>
            <a:r>
              <a:rPr lang="en-US" sz="2400" dirty="0"/>
              <a:t>Contact Name: Anita Chan</a:t>
            </a:r>
          </a:p>
          <a:p>
            <a:endParaRPr lang="en-US" sz="2400" dirty="0"/>
          </a:p>
          <a:p>
            <a:r>
              <a:rPr lang="en-US" sz="2400" dirty="0" err="1"/>
              <a:t>eMail</a:t>
            </a:r>
            <a:r>
              <a:rPr lang="en-US" sz="2400" dirty="0"/>
              <a:t>: </a:t>
            </a:r>
            <a:r>
              <a:rPr lang="en-US" sz="2400" dirty="0">
                <a:hlinkClick r:id="rId3"/>
              </a:rPr>
              <a:t>anita.chan@hgc.com.hk</a:t>
            </a:r>
            <a:endParaRPr lang="en-US" sz="2400" dirty="0"/>
          </a:p>
          <a:p>
            <a:endParaRPr lang="en-US" sz="2400" dirty="0"/>
          </a:p>
          <a:p>
            <a:r>
              <a:rPr lang="en-US" sz="2400" dirty="0"/>
              <a:t>Tel: 3529 5561</a:t>
            </a:r>
          </a:p>
          <a:p>
            <a:endParaRPr lang="en-US" sz="2400" dirty="0"/>
          </a:p>
        </p:txBody>
      </p:sp>
    </p:spTree>
    <p:extLst>
      <p:ext uri="{BB962C8B-B14F-4D97-AF65-F5344CB8AC3E}">
        <p14:creationId xmlns:p14="http://schemas.microsoft.com/office/powerpoint/2010/main" val="339348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圆角 35">
            <a:extLst>
              <a:ext uri="{FF2B5EF4-FFF2-40B4-BE49-F238E27FC236}">
                <a16:creationId xmlns:a16="http://schemas.microsoft.com/office/drawing/2014/main" id="{4A925AB8-EA79-E649-F21B-502AA73C9C37}"/>
              </a:ext>
            </a:extLst>
          </p:cNvPr>
          <p:cNvSpPr/>
          <p:nvPr/>
        </p:nvSpPr>
        <p:spPr>
          <a:xfrm>
            <a:off x="1471819" y="2266125"/>
            <a:ext cx="7440616" cy="2225186"/>
          </a:xfrm>
          <a:prstGeom prst="roundRect">
            <a:avLst/>
          </a:prstGeom>
          <a:noFill/>
          <a:ln w="38100">
            <a:solidFill>
              <a:srgbClr val="E02925"/>
            </a:solidFill>
          </a:ln>
        </p:spPr>
        <p:txBody>
          <a:bodyPr vert="horz" wrap="square" lIns="91434" tIns="45717" rIns="91434" bIns="45717" numCol="1" anchor="t" anchorCtr="0" compatLnSpc="1">
            <a:prstTxWarp prst="textNoShape">
              <a:avLst/>
            </a:prstTxWarp>
          </a:bodyPr>
          <a:lstStyle/>
          <a:p>
            <a:pPr algn="ctr"/>
            <a:r>
              <a:rPr lang="en-GB" altLang="zh-CN" sz="1400" b="1" dirty="0">
                <a:solidFill>
                  <a:srgbClr val="FF0000"/>
                </a:solidFill>
                <a:latin typeface="Century Gothic" panose="020B0502020202020204" pitchFamily="34" charset="0"/>
                <a:ea typeface="Stem-Medium" panose="020B0603020203020204" pitchFamily="34" charset="0"/>
              </a:rPr>
              <a:t>HGC</a:t>
            </a:r>
            <a:r>
              <a:rPr lang="en-US" altLang="zh-CN" sz="1400" b="1" dirty="0">
                <a:solidFill>
                  <a:srgbClr val="FF0000"/>
                </a:solidFill>
                <a:latin typeface="Century Gothic" panose="020B0502020202020204" pitchFamily="34" charset="0"/>
                <a:ea typeface="Stem-Medium" panose="020B0603020203020204" pitchFamily="34" charset="0"/>
              </a:rPr>
              <a:t> Enterprise AI Platform</a:t>
            </a:r>
            <a:endParaRPr lang="en-GB" altLang="zh-CN" sz="1400" b="1" dirty="0">
              <a:solidFill>
                <a:srgbClr val="FF0000"/>
              </a:solidFill>
              <a:latin typeface="Century Gothic" panose="020B0502020202020204" pitchFamily="34" charset="0"/>
              <a:ea typeface="Stem-Medium" panose="020B0603020203020204" pitchFamily="34" charset="0"/>
            </a:endParaRPr>
          </a:p>
        </p:txBody>
      </p:sp>
      <p:sp>
        <p:nvSpPr>
          <p:cNvPr id="3" name="灯片编号占位符 2">
            <a:extLst>
              <a:ext uri="{FF2B5EF4-FFF2-40B4-BE49-F238E27FC236}">
                <a16:creationId xmlns:a16="http://schemas.microsoft.com/office/drawing/2014/main" id="{F9888A72-CBA3-9D21-6E49-AA992894F393}"/>
              </a:ext>
            </a:extLst>
          </p:cNvPr>
          <p:cNvSpPr>
            <a:spLocks noGrp="1"/>
          </p:cNvSpPr>
          <p:nvPr>
            <p:ph type="sldNum" sz="quarter" idx="12"/>
          </p:nvPr>
        </p:nvSpPr>
        <p:spPr/>
        <p:txBody>
          <a:bodyPr/>
          <a:lstStyle/>
          <a:p>
            <a:fld id="{C7C680DE-5100-FA48-AF2A-00B2AEB13245}" type="slidenum">
              <a:rPr lang="en-US" smtClean="0"/>
              <a:t>10</a:t>
            </a:fld>
            <a:endParaRPr lang="en-US"/>
          </a:p>
        </p:txBody>
      </p:sp>
      <p:grpSp>
        <p:nvGrpSpPr>
          <p:cNvPr id="6" name="组合 5">
            <a:extLst>
              <a:ext uri="{FF2B5EF4-FFF2-40B4-BE49-F238E27FC236}">
                <a16:creationId xmlns:a16="http://schemas.microsoft.com/office/drawing/2014/main" id="{654649A4-5E7C-7942-C2E1-4E104BE765EC}"/>
              </a:ext>
            </a:extLst>
          </p:cNvPr>
          <p:cNvGrpSpPr>
            <a:grpSpLocks noChangeAspect="1"/>
          </p:cNvGrpSpPr>
          <p:nvPr/>
        </p:nvGrpSpPr>
        <p:grpSpPr>
          <a:xfrm>
            <a:off x="4279558" y="2785241"/>
            <a:ext cx="1522945" cy="1556482"/>
            <a:chOff x="6943854" y="2920098"/>
            <a:chExt cx="1522945" cy="1556482"/>
          </a:xfrm>
        </p:grpSpPr>
        <p:sp>
          <p:nvSpPr>
            <p:cNvPr id="7" name="椭圆 33">
              <a:extLst>
                <a:ext uri="{FF2B5EF4-FFF2-40B4-BE49-F238E27FC236}">
                  <a16:creationId xmlns:a16="http://schemas.microsoft.com/office/drawing/2014/main" id="{691A9087-A578-E6FD-8EE5-0551A6FA3DDF}"/>
                </a:ext>
              </a:extLst>
            </p:cNvPr>
            <p:cNvSpPr>
              <a:spLocks noChangeAspect="1"/>
            </p:cNvSpPr>
            <p:nvPr/>
          </p:nvSpPr>
          <p:spPr bwMode="auto">
            <a:xfrm>
              <a:off x="6943854" y="2920098"/>
              <a:ext cx="1522945" cy="1556482"/>
            </a:xfrm>
            <a:prstGeom prst="donut">
              <a:avLst>
                <a:gd name="adj" fmla="val 5775"/>
              </a:avLst>
            </a:prstGeom>
            <a:gradFill>
              <a:gsLst>
                <a:gs pos="0">
                  <a:srgbClr val="0099F7"/>
                </a:gs>
                <a:gs pos="100000">
                  <a:srgbClr val="F11712"/>
                </a:gs>
              </a:gsLst>
              <a:lin ang="0" scaled="0"/>
            </a:gradFill>
            <a:ln w="12700" cap="flat" cmpd="sng" algn="ctr">
              <a:noFill/>
              <a:prstDash val="solid"/>
              <a:round/>
              <a:headEnd type="none" w="med" len="med"/>
              <a:tailEnd type="none" w="med" len="med"/>
            </a:ln>
            <a:effectLst/>
          </p:spPr>
          <p:txBody>
            <a:bodyPr wrap="none" lIns="34290" tIns="17145" rIns="34290" bIns="17145" anchor="ctr"/>
            <a:lstStyle/>
            <a:p>
              <a:pPr algn="ctr" defTabSz="914337">
                <a:spcBef>
                  <a:spcPct val="50000"/>
                </a:spcBef>
                <a:defRPr/>
              </a:pPr>
              <a:endParaRPr lang="zh-CN" altLang="en-US" sz="1000">
                <a:latin typeface="Century Gothic" panose="020B0502020202020204" pitchFamily="34" charset="0"/>
              </a:endParaRPr>
            </a:p>
          </p:txBody>
        </p:sp>
        <p:sp>
          <p:nvSpPr>
            <p:cNvPr id="8" name="文本框 7">
              <a:extLst>
                <a:ext uri="{FF2B5EF4-FFF2-40B4-BE49-F238E27FC236}">
                  <a16:creationId xmlns:a16="http://schemas.microsoft.com/office/drawing/2014/main" id="{1D1C70FC-3191-B722-C4BC-D454CFA5513D}"/>
                </a:ext>
              </a:extLst>
            </p:cNvPr>
            <p:cNvSpPr txBox="1"/>
            <p:nvPr/>
          </p:nvSpPr>
          <p:spPr>
            <a:xfrm>
              <a:off x="7098765" y="3859349"/>
              <a:ext cx="1146183" cy="338554"/>
            </a:xfrm>
            <a:prstGeom prst="rect">
              <a:avLst/>
            </a:prstGeom>
            <a:noFill/>
          </p:spPr>
          <p:txBody>
            <a:bodyPr wrap="square">
              <a:spAutoFit/>
            </a:bodyPr>
            <a:lstStyle/>
            <a:p>
              <a:pPr algn="ctr"/>
              <a:r>
                <a:rPr lang="en-US" altLang="zh-CN" sz="1600" b="1" kern="0" dirty="0" err="1">
                  <a:ea typeface="Roboto"/>
                  <a:sym typeface="Roboto"/>
                </a:rPr>
                <a:t>GodEye</a:t>
              </a:r>
              <a:endParaRPr lang="en-US" altLang="zh-CN" sz="1600" b="1" kern="0" dirty="0">
                <a:ea typeface="Roboto"/>
                <a:sym typeface="Roboto"/>
              </a:endParaRPr>
            </a:p>
          </p:txBody>
        </p:sp>
        <p:pic>
          <p:nvPicPr>
            <p:cNvPr id="9" name="图片 8" descr="徽标&#10;&#10;AI 生成的内容可能不正确。">
              <a:extLst>
                <a:ext uri="{FF2B5EF4-FFF2-40B4-BE49-F238E27FC236}">
                  <a16:creationId xmlns:a16="http://schemas.microsoft.com/office/drawing/2014/main" id="{C03BEFF5-9CB5-F320-3A6F-BA5C438E8E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0822" y="3059387"/>
              <a:ext cx="863454" cy="901805"/>
            </a:xfrm>
            <a:prstGeom prst="rect">
              <a:avLst/>
            </a:prstGeom>
          </p:spPr>
        </p:pic>
      </p:grpSp>
      <p:pic>
        <p:nvPicPr>
          <p:cNvPr id="11" name="图片 10" descr="图标&#10;&#10;AI 生成的内容可能不正确。">
            <a:extLst>
              <a:ext uri="{FF2B5EF4-FFF2-40B4-BE49-F238E27FC236}">
                <a16:creationId xmlns:a16="http://schemas.microsoft.com/office/drawing/2014/main" id="{351BE7A1-2B5E-D59B-D96F-5A44B35A7D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977" y="2573680"/>
            <a:ext cx="1990159" cy="1990159"/>
          </a:xfrm>
          <a:prstGeom prst="rect">
            <a:avLst/>
          </a:prstGeom>
        </p:spPr>
      </p:pic>
      <p:pic>
        <p:nvPicPr>
          <p:cNvPr id="12" name="Picture 7" descr="A blue and black logo&#10;&#10;Description automatically generated">
            <a:extLst>
              <a:ext uri="{FF2B5EF4-FFF2-40B4-BE49-F238E27FC236}">
                <a16:creationId xmlns:a16="http://schemas.microsoft.com/office/drawing/2014/main" id="{B1D28251-FD7D-3870-7EB5-07CD2C8FA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427" y="3505095"/>
            <a:ext cx="1203596" cy="332709"/>
          </a:xfrm>
          <a:prstGeom prst="rect">
            <a:avLst/>
          </a:prstGeom>
        </p:spPr>
      </p:pic>
      <p:grpSp>
        <p:nvGrpSpPr>
          <p:cNvPr id="16" name="组合 15">
            <a:extLst>
              <a:ext uri="{FF2B5EF4-FFF2-40B4-BE49-F238E27FC236}">
                <a16:creationId xmlns:a16="http://schemas.microsoft.com/office/drawing/2014/main" id="{46D38EF8-6D48-3BD6-F0A8-15CFA8D628C8}"/>
              </a:ext>
            </a:extLst>
          </p:cNvPr>
          <p:cNvGrpSpPr>
            <a:grpSpLocks noChangeAspect="1"/>
          </p:cNvGrpSpPr>
          <p:nvPr/>
        </p:nvGrpSpPr>
        <p:grpSpPr>
          <a:xfrm>
            <a:off x="7478957" y="3021427"/>
            <a:ext cx="1146183" cy="1084113"/>
            <a:chOff x="5949315" y="2302974"/>
            <a:chExt cx="1610139" cy="1522944"/>
          </a:xfrm>
        </p:grpSpPr>
        <p:pic>
          <p:nvPicPr>
            <p:cNvPr id="14" name="图片 13" descr="图形用户界面, 应用程序&#10;&#10;AI 生成的内容可能不正确。">
              <a:extLst>
                <a:ext uri="{FF2B5EF4-FFF2-40B4-BE49-F238E27FC236}">
                  <a16:creationId xmlns:a16="http://schemas.microsoft.com/office/drawing/2014/main" id="{2ED96168-5466-925D-6D1A-C34618774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913" y="2302974"/>
              <a:ext cx="1522944" cy="1522944"/>
            </a:xfrm>
            <a:prstGeom prst="rect">
              <a:avLst/>
            </a:prstGeom>
          </p:spPr>
        </p:pic>
        <p:sp>
          <p:nvSpPr>
            <p:cNvPr id="15" name="矩形: 圆角 14">
              <a:extLst>
                <a:ext uri="{FF2B5EF4-FFF2-40B4-BE49-F238E27FC236}">
                  <a16:creationId xmlns:a16="http://schemas.microsoft.com/office/drawing/2014/main" id="{FB0BD636-B3AF-48F5-B90B-4B32900908BC}"/>
                </a:ext>
              </a:extLst>
            </p:cNvPr>
            <p:cNvSpPr/>
            <p:nvPr/>
          </p:nvSpPr>
          <p:spPr>
            <a:xfrm>
              <a:off x="5949315" y="2337172"/>
              <a:ext cx="1610139" cy="1454545"/>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pic>
        <p:nvPicPr>
          <p:cNvPr id="17" name="Picture 14" descr="Coding - Free people icons">
            <a:extLst>
              <a:ext uri="{FF2B5EF4-FFF2-40B4-BE49-F238E27FC236}">
                <a16:creationId xmlns:a16="http://schemas.microsoft.com/office/drawing/2014/main" id="{5A7718F0-DF67-B013-D90D-70DB1E1FD7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9655" y="4615449"/>
            <a:ext cx="334351" cy="3343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oding - Free people icons">
            <a:extLst>
              <a:ext uri="{FF2B5EF4-FFF2-40B4-BE49-F238E27FC236}">
                <a16:creationId xmlns:a16="http://schemas.microsoft.com/office/drawing/2014/main" id="{0F7F5FAB-EC0B-61CC-F4B6-5B8A96AF79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2055" y="4767849"/>
            <a:ext cx="334351" cy="334351"/>
          </a:xfrm>
          <a:prstGeom prst="rect">
            <a:avLst/>
          </a:prstGeom>
          <a:noFill/>
          <a:extLst>
            <a:ext uri="{909E8E84-426E-40DD-AFC4-6F175D3DCCD1}">
              <a14:hiddenFill xmlns:a14="http://schemas.microsoft.com/office/drawing/2010/main">
                <a:solidFill>
                  <a:srgbClr val="FFFFFF"/>
                </a:solidFill>
              </a14:hiddenFill>
            </a:ext>
          </a:extLst>
        </p:spPr>
      </p:pic>
      <p:grpSp>
        <p:nvGrpSpPr>
          <p:cNvPr id="159" name="组合 158">
            <a:extLst>
              <a:ext uri="{FF2B5EF4-FFF2-40B4-BE49-F238E27FC236}">
                <a16:creationId xmlns:a16="http://schemas.microsoft.com/office/drawing/2014/main" id="{63B163B6-365F-FD05-E596-71B0909B5A98}"/>
              </a:ext>
            </a:extLst>
          </p:cNvPr>
          <p:cNvGrpSpPr/>
          <p:nvPr/>
        </p:nvGrpSpPr>
        <p:grpSpPr>
          <a:xfrm>
            <a:off x="7212028" y="4919543"/>
            <a:ext cx="1791650" cy="1183235"/>
            <a:chOff x="7212028" y="4919543"/>
            <a:chExt cx="1791650" cy="1183235"/>
          </a:xfrm>
        </p:grpSpPr>
        <p:sp>
          <p:nvSpPr>
            <p:cNvPr id="155" name="Freeform 22">
              <a:extLst>
                <a:ext uri="{FF2B5EF4-FFF2-40B4-BE49-F238E27FC236}">
                  <a16:creationId xmlns:a16="http://schemas.microsoft.com/office/drawing/2014/main" id="{6608C69A-83FD-BA88-7DEA-4D4622CD0530}"/>
                </a:ext>
              </a:extLst>
            </p:cNvPr>
            <p:cNvSpPr>
              <a:spLocks/>
            </p:cNvSpPr>
            <p:nvPr/>
          </p:nvSpPr>
          <p:spPr bwMode="auto">
            <a:xfrm>
              <a:off x="7212028" y="4919543"/>
              <a:ext cx="1791650" cy="1183235"/>
            </a:xfrm>
            <a:custGeom>
              <a:avLst/>
              <a:gdLst>
                <a:gd name="T0" fmla="*/ 228 w 273"/>
                <a:gd name="T1" fmla="*/ 54 h 168"/>
                <a:gd name="T2" fmla="*/ 185 w 273"/>
                <a:gd name="T3" fmla="*/ 28 h 168"/>
                <a:gd name="T4" fmla="*/ 178 w 273"/>
                <a:gd name="T5" fmla="*/ 29 h 168"/>
                <a:gd name="T6" fmla="*/ 122 w 273"/>
                <a:gd name="T7" fmla="*/ 0 h 168"/>
                <a:gd name="T8" fmla="*/ 55 w 273"/>
                <a:gd name="T9" fmla="*/ 59 h 168"/>
                <a:gd name="T10" fmla="*/ 55 w 273"/>
                <a:gd name="T11" fmla="*/ 59 h 168"/>
                <a:gd name="T12" fmla="*/ 0 w 273"/>
                <a:gd name="T13" fmla="*/ 114 h 168"/>
                <a:gd name="T14" fmla="*/ 55 w 273"/>
                <a:gd name="T15" fmla="*/ 168 h 168"/>
                <a:gd name="T16" fmla="*/ 60 w 273"/>
                <a:gd name="T17" fmla="*/ 168 h 168"/>
                <a:gd name="T18" fmla="*/ 60 w 273"/>
                <a:gd name="T19" fmla="*/ 168 h 168"/>
                <a:gd name="T20" fmla="*/ 215 w 273"/>
                <a:gd name="T21" fmla="*/ 168 h 168"/>
                <a:gd name="T22" fmla="*/ 273 w 273"/>
                <a:gd name="T23" fmla="*/ 111 h 168"/>
                <a:gd name="T24" fmla="*/ 228 w 273"/>
                <a:gd name="T25"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68">
                  <a:moveTo>
                    <a:pt x="228" y="54"/>
                  </a:moveTo>
                  <a:cubicBezTo>
                    <a:pt x="220" y="39"/>
                    <a:pt x="204" y="28"/>
                    <a:pt x="185" y="28"/>
                  </a:cubicBezTo>
                  <a:cubicBezTo>
                    <a:pt x="183" y="28"/>
                    <a:pt x="180" y="28"/>
                    <a:pt x="178" y="29"/>
                  </a:cubicBezTo>
                  <a:cubicBezTo>
                    <a:pt x="166" y="11"/>
                    <a:pt x="145" y="0"/>
                    <a:pt x="122" y="0"/>
                  </a:cubicBezTo>
                  <a:cubicBezTo>
                    <a:pt x="88" y="0"/>
                    <a:pt x="59" y="26"/>
                    <a:pt x="55" y="59"/>
                  </a:cubicBezTo>
                  <a:cubicBezTo>
                    <a:pt x="55" y="59"/>
                    <a:pt x="55" y="59"/>
                    <a:pt x="55" y="59"/>
                  </a:cubicBezTo>
                  <a:cubicBezTo>
                    <a:pt x="24" y="59"/>
                    <a:pt x="0" y="83"/>
                    <a:pt x="0" y="114"/>
                  </a:cubicBezTo>
                  <a:cubicBezTo>
                    <a:pt x="0" y="144"/>
                    <a:pt x="24" y="168"/>
                    <a:pt x="55" y="168"/>
                  </a:cubicBezTo>
                  <a:cubicBezTo>
                    <a:pt x="56" y="168"/>
                    <a:pt x="58" y="168"/>
                    <a:pt x="60" y="168"/>
                  </a:cubicBezTo>
                  <a:cubicBezTo>
                    <a:pt x="60" y="168"/>
                    <a:pt x="60" y="168"/>
                    <a:pt x="60" y="168"/>
                  </a:cubicBezTo>
                  <a:cubicBezTo>
                    <a:pt x="215" y="168"/>
                    <a:pt x="215" y="168"/>
                    <a:pt x="215" y="168"/>
                  </a:cubicBezTo>
                  <a:cubicBezTo>
                    <a:pt x="247" y="168"/>
                    <a:pt x="273" y="142"/>
                    <a:pt x="273" y="111"/>
                  </a:cubicBezTo>
                  <a:cubicBezTo>
                    <a:pt x="273" y="83"/>
                    <a:pt x="254" y="60"/>
                    <a:pt x="228" y="54"/>
                  </a:cubicBezTo>
                </a:path>
              </a:pathLst>
            </a:custGeom>
            <a:gradFill flip="none" rotWithShape="1">
              <a:gsLst>
                <a:gs pos="50000">
                  <a:srgbClr val="20BDFF"/>
                </a:gs>
                <a:gs pos="0">
                  <a:srgbClr val="5433FF"/>
                </a:gs>
                <a:gs pos="100000">
                  <a:srgbClr val="A5FECB"/>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0" tIns="143991" rIns="0" bIns="0" rtlCol="0" anchor="ctr"/>
            <a:lstStyle/>
            <a:p>
              <a:pPr algn="ctr"/>
              <a:endParaRPr lang="en-US" sz="900" dirty="0">
                <a:solidFill>
                  <a:schemeClr val="bg1"/>
                </a:solidFill>
                <a:latin typeface="Century Gothic" panose="020B0502020202020204" pitchFamily="34" charset="0"/>
                <a:ea typeface="Stem-Medium" panose="020B0603020203020204" pitchFamily="34" charset="0"/>
              </a:endParaRPr>
            </a:p>
          </p:txBody>
        </p:sp>
        <p:grpSp>
          <p:nvGrpSpPr>
            <p:cNvPr id="19" name="Group 130">
              <a:extLst>
                <a:ext uri="{FF2B5EF4-FFF2-40B4-BE49-F238E27FC236}">
                  <a16:creationId xmlns:a16="http://schemas.microsoft.com/office/drawing/2014/main" id="{C772CB3F-A93A-7629-D59E-9579CC6053D6}"/>
                </a:ext>
              </a:extLst>
            </p:cNvPr>
            <p:cNvGrpSpPr/>
            <p:nvPr/>
          </p:nvGrpSpPr>
          <p:grpSpPr>
            <a:xfrm>
              <a:off x="7639108" y="5082871"/>
              <a:ext cx="970347" cy="533933"/>
              <a:chOff x="3813175" y="969963"/>
              <a:chExt cx="681038" cy="481013"/>
            </a:xfrm>
          </p:grpSpPr>
          <p:sp>
            <p:nvSpPr>
              <p:cNvPr id="24" name="Line 37">
                <a:extLst>
                  <a:ext uri="{FF2B5EF4-FFF2-40B4-BE49-F238E27FC236}">
                    <a16:creationId xmlns:a16="http://schemas.microsoft.com/office/drawing/2014/main" id="{5A71C747-7165-EDAD-143F-1781871CF500}"/>
                  </a:ext>
                </a:extLst>
              </p:cNvPr>
              <p:cNvSpPr>
                <a:spLocks noChangeShapeType="1"/>
              </p:cNvSpPr>
              <p:nvPr/>
            </p:nvSpPr>
            <p:spPr bwMode="auto">
              <a:xfrm>
                <a:off x="4151313" y="1022351"/>
                <a:ext cx="0" cy="376238"/>
              </a:xfrm>
              <a:prstGeom prst="line">
                <a:avLst/>
              </a:prstGeom>
              <a:noFill/>
              <a:ln w="25400"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25" name="Freeform 38">
                <a:extLst>
                  <a:ext uri="{FF2B5EF4-FFF2-40B4-BE49-F238E27FC236}">
                    <a16:creationId xmlns:a16="http://schemas.microsoft.com/office/drawing/2014/main" id="{BAC027BC-797C-7D34-2EA3-D9C56CD7E4E4}"/>
                  </a:ext>
                </a:extLst>
              </p:cNvPr>
              <p:cNvSpPr>
                <a:spLocks/>
              </p:cNvSpPr>
              <p:nvPr/>
            </p:nvSpPr>
            <p:spPr bwMode="auto">
              <a:xfrm>
                <a:off x="3881438" y="1209676"/>
                <a:ext cx="541337" cy="188913"/>
              </a:xfrm>
              <a:custGeom>
                <a:avLst/>
                <a:gdLst>
                  <a:gd name="T0" fmla="*/ 0 w 341"/>
                  <a:gd name="T1" fmla="*/ 119 h 119"/>
                  <a:gd name="T2" fmla="*/ 0 w 341"/>
                  <a:gd name="T3" fmla="*/ 0 h 119"/>
                  <a:gd name="T4" fmla="*/ 341 w 341"/>
                  <a:gd name="T5" fmla="*/ 0 h 119"/>
                  <a:gd name="T6" fmla="*/ 341 w 341"/>
                  <a:gd name="T7" fmla="*/ 119 h 119"/>
                </a:gdLst>
                <a:ahLst/>
                <a:cxnLst>
                  <a:cxn ang="0">
                    <a:pos x="T0" y="T1"/>
                  </a:cxn>
                  <a:cxn ang="0">
                    <a:pos x="T2" y="T3"/>
                  </a:cxn>
                  <a:cxn ang="0">
                    <a:pos x="T4" y="T5"/>
                  </a:cxn>
                  <a:cxn ang="0">
                    <a:pos x="T6" y="T7"/>
                  </a:cxn>
                </a:cxnLst>
                <a:rect l="0" t="0" r="r" b="b"/>
                <a:pathLst>
                  <a:path w="341" h="119">
                    <a:moveTo>
                      <a:pt x="0" y="119"/>
                    </a:moveTo>
                    <a:lnTo>
                      <a:pt x="0" y="0"/>
                    </a:lnTo>
                    <a:lnTo>
                      <a:pt x="341" y="0"/>
                    </a:lnTo>
                    <a:lnTo>
                      <a:pt x="341" y="119"/>
                    </a:lnTo>
                  </a:path>
                </a:pathLst>
              </a:custGeom>
              <a:noFill/>
              <a:ln w="25400" cap="flat">
                <a:solidFill>
                  <a:srgbClr val="FF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21" name="Freeform 34">
                <a:extLst>
                  <a:ext uri="{FF2B5EF4-FFF2-40B4-BE49-F238E27FC236}">
                    <a16:creationId xmlns:a16="http://schemas.microsoft.com/office/drawing/2014/main" id="{A65F379B-C74A-573B-7EFA-E845AB67C23A}"/>
                  </a:ext>
                </a:extLst>
              </p:cNvPr>
              <p:cNvSpPr>
                <a:spLocks/>
              </p:cNvSpPr>
              <p:nvPr/>
            </p:nvSpPr>
            <p:spPr bwMode="auto">
              <a:xfrm>
                <a:off x="3813175" y="1346201"/>
                <a:ext cx="138112" cy="104775"/>
              </a:xfrm>
              <a:custGeom>
                <a:avLst/>
                <a:gdLst>
                  <a:gd name="T0" fmla="*/ 43 w 43"/>
                  <a:gd name="T1" fmla="*/ 26 h 32"/>
                  <a:gd name="T2" fmla="*/ 38 w 43"/>
                  <a:gd name="T3" fmla="*/ 32 h 32"/>
                  <a:gd name="T4" fmla="*/ 5 w 43"/>
                  <a:gd name="T5" fmla="*/ 32 h 32"/>
                  <a:gd name="T6" fmla="*/ 0 w 43"/>
                  <a:gd name="T7" fmla="*/ 26 h 32"/>
                  <a:gd name="T8" fmla="*/ 0 w 43"/>
                  <a:gd name="T9" fmla="*/ 6 h 32"/>
                  <a:gd name="T10" fmla="*/ 5 w 43"/>
                  <a:gd name="T11" fmla="*/ 0 h 32"/>
                  <a:gd name="T12" fmla="*/ 38 w 43"/>
                  <a:gd name="T13" fmla="*/ 0 h 32"/>
                  <a:gd name="T14" fmla="*/ 43 w 43"/>
                  <a:gd name="T15" fmla="*/ 6 h 32"/>
                  <a:gd name="T16" fmla="*/ 43 w 43"/>
                  <a:gd name="T1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2">
                    <a:moveTo>
                      <a:pt x="43" y="26"/>
                    </a:moveTo>
                    <a:cubicBezTo>
                      <a:pt x="43" y="29"/>
                      <a:pt x="41" y="32"/>
                      <a:pt x="38" y="32"/>
                    </a:cubicBezTo>
                    <a:cubicBezTo>
                      <a:pt x="5" y="32"/>
                      <a:pt x="5" y="32"/>
                      <a:pt x="5" y="32"/>
                    </a:cubicBezTo>
                    <a:cubicBezTo>
                      <a:pt x="2" y="32"/>
                      <a:pt x="0" y="29"/>
                      <a:pt x="0" y="26"/>
                    </a:cubicBezTo>
                    <a:cubicBezTo>
                      <a:pt x="0" y="6"/>
                      <a:pt x="0" y="6"/>
                      <a:pt x="0" y="6"/>
                    </a:cubicBezTo>
                    <a:cubicBezTo>
                      <a:pt x="0" y="3"/>
                      <a:pt x="2" y="0"/>
                      <a:pt x="5" y="0"/>
                    </a:cubicBezTo>
                    <a:cubicBezTo>
                      <a:pt x="38" y="0"/>
                      <a:pt x="38" y="0"/>
                      <a:pt x="38" y="0"/>
                    </a:cubicBezTo>
                    <a:cubicBezTo>
                      <a:pt x="41" y="0"/>
                      <a:pt x="43" y="3"/>
                      <a:pt x="43" y="6"/>
                    </a:cubicBezTo>
                    <a:lnTo>
                      <a:pt x="43" y="26"/>
                    </a:lnTo>
                    <a:close/>
                  </a:path>
                </a:pathLst>
              </a:custGeom>
              <a:solidFill>
                <a:srgbClr val="FFFF00"/>
              </a:solidFill>
              <a:ln w="9525">
                <a:solidFill>
                  <a:srgbClr val="00B0F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22" name="Freeform 35">
                <a:extLst>
                  <a:ext uri="{FF2B5EF4-FFF2-40B4-BE49-F238E27FC236}">
                    <a16:creationId xmlns:a16="http://schemas.microsoft.com/office/drawing/2014/main" id="{B8C67150-4F14-FB0A-25CA-FA37A75292D5}"/>
                  </a:ext>
                </a:extLst>
              </p:cNvPr>
              <p:cNvSpPr>
                <a:spLocks/>
              </p:cNvSpPr>
              <p:nvPr/>
            </p:nvSpPr>
            <p:spPr bwMode="auto">
              <a:xfrm>
                <a:off x="4081463" y="1346201"/>
                <a:ext cx="141287" cy="104775"/>
              </a:xfrm>
              <a:custGeom>
                <a:avLst/>
                <a:gdLst>
                  <a:gd name="T0" fmla="*/ 44 w 44"/>
                  <a:gd name="T1" fmla="*/ 26 h 32"/>
                  <a:gd name="T2" fmla="*/ 38 w 44"/>
                  <a:gd name="T3" fmla="*/ 32 h 32"/>
                  <a:gd name="T4" fmla="*/ 6 w 44"/>
                  <a:gd name="T5" fmla="*/ 32 h 32"/>
                  <a:gd name="T6" fmla="*/ 0 w 44"/>
                  <a:gd name="T7" fmla="*/ 26 h 32"/>
                  <a:gd name="T8" fmla="*/ 0 w 44"/>
                  <a:gd name="T9" fmla="*/ 6 h 32"/>
                  <a:gd name="T10" fmla="*/ 6 w 44"/>
                  <a:gd name="T11" fmla="*/ 0 h 32"/>
                  <a:gd name="T12" fmla="*/ 38 w 44"/>
                  <a:gd name="T13" fmla="*/ 0 h 32"/>
                  <a:gd name="T14" fmla="*/ 44 w 44"/>
                  <a:gd name="T15" fmla="*/ 6 h 32"/>
                  <a:gd name="T16" fmla="*/ 44 w 44"/>
                  <a:gd name="T1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2">
                    <a:moveTo>
                      <a:pt x="44" y="26"/>
                    </a:moveTo>
                    <a:cubicBezTo>
                      <a:pt x="44" y="29"/>
                      <a:pt x="41" y="32"/>
                      <a:pt x="38" y="32"/>
                    </a:cubicBezTo>
                    <a:cubicBezTo>
                      <a:pt x="6" y="32"/>
                      <a:pt x="6" y="32"/>
                      <a:pt x="6" y="32"/>
                    </a:cubicBezTo>
                    <a:cubicBezTo>
                      <a:pt x="3" y="32"/>
                      <a:pt x="0" y="29"/>
                      <a:pt x="0" y="26"/>
                    </a:cubicBezTo>
                    <a:cubicBezTo>
                      <a:pt x="0" y="6"/>
                      <a:pt x="0" y="6"/>
                      <a:pt x="0" y="6"/>
                    </a:cubicBezTo>
                    <a:cubicBezTo>
                      <a:pt x="0" y="3"/>
                      <a:pt x="3" y="0"/>
                      <a:pt x="6" y="0"/>
                    </a:cubicBezTo>
                    <a:cubicBezTo>
                      <a:pt x="38" y="0"/>
                      <a:pt x="38" y="0"/>
                      <a:pt x="38" y="0"/>
                    </a:cubicBezTo>
                    <a:cubicBezTo>
                      <a:pt x="41" y="0"/>
                      <a:pt x="44" y="3"/>
                      <a:pt x="44" y="6"/>
                    </a:cubicBezTo>
                    <a:lnTo>
                      <a:pt x="44" y="26"/>
                    </a:lnTo>
                    <a:close/>
                  </a:path>
                </a:pathLst>
              </a:custGeom>
              <a:solidFill>
                <a:srgbClr val="FFFF00"/>
              </a:solidFill>
              <a:ln w="9525">
                <a:solidFill>
                  <a:srgbClr val="00B0F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20" name="Freeform 33">
                <a:extLst>
                  <a:ext uri="{FF2B5EF4-FFF2-40B4-BE49-F238E27FC236}">
                    <a16:creationId xmlns:a16="http://schemas.microsoft.com/office/drawing/2014/main" id="{49779169-F844-17A8-FAD4-73FD89DE24C7}"/>
                  </a:ext>
                </a:extLst>
              </p:cNvPr>
              <p:cNvSpPr>
                <a:spLocks/>
              </p:cNvSpPr>
              <p:nvPr/>
            </p:nvSpPr>
            <p:spPr bwMode="auto">
              <a:xfrm>
                <a:off x="4081463" y="969963"/>
                <a:ext cx="141287" cy="103188"/>
              </a:xfrm>
              <a:custGeom>
                <a:avLst/>
                <a:gdLst>
                  <a:gd name="T0" fmla="*/ 44 w 44"/>
                  <a:gd name="T1" fmla="*/ 27 h 32"/>
                  <a:gd name="T2" fmla="*/ 38 w 44"/>
                  <a:gd name="T3" fmla="*/ 32 h 32"/>
                  <a:gd name="T4" fmla="*/ 6 w 44"/>
                  <a:gd name="T5" fmla="*/ 32 h 32"/>
                  <a:gd name="T6" fmla="*/ 0 w 44"/>
                  <a:gd name="T7" fmla="*/ 27 h 32"/>
                  <a:gd name="T8" fmla="*/ 0 w 44"/>
                  <a:gd name="T9" fmla="*/ 6 h 32"/>
                  <a:gd name="T10" fmla="*/ 6 w 44"/>
                  <a:gd name="T11" fmla="*/ 0 h 32"/>
                  <a:gd name="T12" fmla="*/ 38 w 44"/>
                  <a:gd name="T13" fmla="*/ 0 h 32"/>
                  <a:gd name="T14" fmla="*/ 44 w 44"/>
                  <a:gd name="T15" fmla="*/ 6 h 32"/>
                  <a:gd name="T16" fmla="*/ 44 w 44"/>
                  <a:gd name="T17"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2">
                    <a:moveTo>
                      <a:pt x="44" y="27"/>
                    </a:moveTo>
                    <a:cubicBezTo>
                      <a:pt x="44" y="30"/>
                      <a:pt x="41" y="32"/>
                      <a:pt x="38" y="32"/>
                    </a:cubicBezTo>
                    <a:cubicBezTo>
                      <a:pt x="6" y="32"/>
                      <a:pt x="6" y="32"/>
                      <a:pt x="6" y="32"/>
                    </a:cubicBezTo>
                    <a:cubicBezTo>
                      <a:pt x="3" y="32"/>
                      <a:pt x="0" y="30"/>
                      <a:pt x="0" y="27"/>
                    </a:cubicBezTo>
                    <a:cubicBezTo>
                      <a:pt x="0" y="6"/>
                      <a:pt x="0" y="6"/>
                      <a:pt x="0" y="6"/>
                    </a:cubicBezTo>
                    <a:cubicBezTo>
                      <a:pt x="0" y="3"/>
                      <a:pt x="3" y="0"/>
                      <a:pt x="6" y="0"/>
                    </a:cubicBezTo>
                    <a:cubicBezTo>
                      <a:pt x="38" y="0"/>
                      <a:pt x="38" y="0"/>
                      <a:pt x="38" y="0"/>
                    </a:cubicBezTo>
                    <a:cubicBezTo>
                      <a:pt x="41" y="0"/>
                      <a:pt x="44" y="3"/>
                      <a:pt x="44" y="6"/>
                    </a:cubicBezTo>
                    <a:lnTo>
                      <a:pt x="44" y="27"/>
                    </a:lnTo>
                    <a:close/>
                  </a:path>
                </a:pathLst>
              </a:custGeom>
              <a:solidFill>
                <a:srgbClr val="FFFF00"/>
              </a:solidFill>
              <a:ln w="9525">
                <a:solidFill>
                  <a:srgbClr val="00B0F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23" name="Freeform 36">
                <a:extLst>
                  <a:ext uri="{FF2B5EF4-FFF2-40B4-BE49-F238E27FC236}">
                    <a16:creationId xmlns:a16="http://schemas.microsoft.com/office/drawing/2014/main" id="{21F8E01F-FC3D-8B01-DF7A-94DC96B46473}"/>
                  </a:ext>
                </a:extLst>
              </p:cNvPr>
              <p:cNvSpPr>
                <a:spLocks/>
              </p:cNvSpPr>
              <p:nvPr/>
            </p:nvSpPr>
            <p:spPr bwMode="auto">
              <a:xfrm>
                <a:off x="4351338" y="1346201"/>
                <a:ext cx="142875" cy="104775"/>
              </a:xfrm>
              <a:custGeom>
                <a:avLst/>
                <a:gdLst>
                  <a:gd name="T0" fmla="*/ 44 w 44"/>
                  <a:gd name="T1" fmla="*/ 26 h 32"/>
                  <a:gd name="T2" fmla="*/ 38 w 44"/>
                  <a:gd name="T3" fmla="*/ 32 h 32"/>
                  <a:gd name="T4" fmla="*/ 6 w 44"/>
                  <a:gd name="T5" fmla="*/ 32 h 32"/>
                  <a:gd name="T6" fmla="*/ 0 w 44"/>
                  <a:gd name="T7" fmla="*/ 26 h 32"/>
                  <a:gd name="T8" fmla="*/ 0 w 44"/>
                  <a:gd name="T9" fmla="*/ 6 h 32"/>
                  <a:gd name="T10" fmla="*/ 6 w 44"/>
                  <a:gd name="T11" fmla="*/ 0 h 32"/>
                  <a:gd name="T12" fmla="*/ 38 w 44"/>
                  <a:gd name="T13" fmla="*/ 0 h 32"/>
                  <a:gd name="T14" fmla="*/ 44 w 44"/>
                  <a:gd name="T15" fmla="*/ 6 h 32"/>
                  <a:gd name="T16" fmla="*/ 44 w 44"/>
                  <a:gd name="T1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2">
                    <a:moveTo>
                      <a:pt x="44" y="26"/>
                    </a:moveTo>
                    <a:cubicBezTo>
                      <a:pt x="44" y="29"/>
                      <a:pt x="41" y="32"/>
                      <a:pt x="38" y="32"/>
                    </a:cubicBezTo>
                    <a:cubicBezTo>
                      <a:pt x="6" y="32"/>
                      <a:pt x="6" y="32"/>
                      <a:pt x="6" y="32"/>
                    </a:cubicBezTo>
                    <a:cubicBezTo>
                      <a:pt x="3" y="32"/>
                      <a:pt x="0" y="29"/>
                      <a:pt x="0" y="26"/>
                    </a:cubicBezTo>
                    <a:cubicBezTo>
                      <a:pt x="0" y="6"/>
                      <a:pt x="0" y="6"/>
                      <a:pt x="0" y="6"/>
                    </a:cubicBezTo>
                    <a:cubicBezTo>
                      <a:pt x="0" y="3"/>
                      <a:pt x="3" y="0"/>
                      <a:pt x="6" y="0"/>
                    </a:cubicBezTo>
                    <a:cubicBezTo>
                      <a:pt x="38" y="0"/>
                      <a:pt x="38" y="0"/>
                      <a:pt x="38" y="0"/>
                    </a:cubicBezTo>
                    <a:cubicBezTo>
                      <a:pt x="41" y="0"/>
                      <a:pt x="44" y="3"/>
                      <a:pt x="44" y="6"/>
                    </a:cubicBezTo>
                    <a:lnTo>
                      <a:pt x="44" y="26"/>
                    </a:lnTo>
                    <a:close/>
                  </a:path>
                </a:pathLst>
              </a:custGeom>
              <a:solidFill>
                <a:srgbClr val="FFFF00"/>
              </a:solidFill>
              <a:ln w="9525">
                <a:solidFill>
                  <a:srgbClr val="00B0F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grpSp>
        <p:sp>
          <p:nvSpPr>
            <p:cNvPr id="26" name="Freeform 11">
              <a:extLst>
                <a:ext uri="{FF2B5EF4-FFF2-40B4-BE49-F238E27FC236}">
                  <a16:creationId xmlns:a16="http://schemas.microsoft.com/office/drawing/2014/main" id="{2B63B203-F0A9-8EAD-D7AD-CD0AB0B8FE61}"/>
                </a:ext>
              </a:extLst>
            </p:cNvPr>
            <p:cNvSpPr>
              <a:spLocks noEditPoints="1"/>
            </p:cNvSpPr>
            <p:nvPr/>
          </p:nvSpPr>
          <p:spPr bwMode="auto">
            <a:xfrm>
              <a:off x="7551115" y="5664154"/>
              <a:ext cx="426363" cy="375868"/>
            </a:xfrm>
            <a:custGeom>
              <a:avLst/>
              <a:gdLst>
                <a:gd name="T0" fmla="*/ 43 w 209"/>
                <a:gd name="T1" fmla="*/ 135 h 220"/>
                <a:gd name="T2" fmla="*/ 65 w 209"/>
                <a:gd name="T3" fmla="*/ 135 h 220"/>
                <a:gd name="T4" fmla="*/ 65 w 209"/>
                <a:gd name="T5" fmla="*/ 76 h 220"/>
                <a:gd name="T6" fmla="*/ 54 w 209"/>
                <a:gd name="T7" fmla="*/ 66 h 220"/>
                <a:gd name="T8" fmla="*/ 43 w 209"/>
                <a:gd name="T9" fmla="*/ 76 h 220"/>
                <a:gd name="T10" fmla="*/ 43 w 209"/>
                <a:gd name="T11" fmla="*/ 135 h 220"/>
                <a:gd name="T12" fmla="*/ 181 w 209"/>
                <a:gd name="T13" fmla="*/ 142 h 220"/>
                <a:gd name="T14" fmla="*/ 209 w 209"/>
                <a:gd name="T15" fmla="*/ 170 h 220"/>
                <a:gd name="T16" fmla="*/ 209 w 209"/>
                <a:gd name="T17" fmla="*/ 192 h 220"/>
                <a:gd name="T18" fmla="*/ 181 w 209"/>
                <a:gd name="T19" fmla="*/ 220 h 220"/>
                <a:gd name="T20" fmla="*/ 28 w 209"/>
                <a:gd name="T21" fmla="*/ 220 h 220"/>
                <a:gd name="T22" fmla="*/ 0 w 209"/>
                <a:gd name="T23" fmla="*/ 192 h 220"/>
                <a:gd name="T24" fmla="*/ 0 w 209"/>
                <a:gd name="T25" fmla="*/ 170 h 220"/>
                <a:gd name="T26" fmla="*/ 28 w 209"/>
                <a:gd name="T27" fmla="*/ 142 h 220"/>
                <a:gd name="T28" fmla="*/ 181 w 209"/>
                <a:gd name="T29" fmla="*/ 142 h 220"/>
                <a:gd name="T30" fmla="*/ 28 w 209"/>
                <a:gd name="T31" fmla="*/ 61 h 220"/>
                <a:gd name="T32" fmla="*/ 80 w 209"/>
                <a:gd name="T33" fmla="*/ 61 h 220"/>
                <a:gd name="T34" fmla="*/ 83 w 209"/>
                <a:gd name="T35" fmla="*/ 54 h 220"/>
                <a:gd name="T36" fmla="*/ 88 w 209"/>
                <a:gd name="T37" fmla="*/ 44 h 220"/>
                <a:gd name="T38" fmla="*/ 21 w 209"/>
                <a:gd name="T39" fmla="*/ 44 h 220"/>
                <a:gd name="T40" fmla="*/ 25 w 209"/>
                <a:gd name="T41" fmla="*/ 54 h 220"/>
                <a:gd name="T42" fmla="*/ 28 w 209"/>
                <a:gd name="T43" fmla="*/ 61 h 220"/>
                <a:gd name="T44" fmla="*/ 6 w 209"/>
                <a:gd name="T45" fmla="*/ 16 h 220"/>
                <a:gd name="T46" fmla="*/ 13 w 209"/>
                <a:gd name="T47" fmla="*/ 32 h 220"/>
                <a:gd name="T48" fmla="*/ 96 w 209"/>
                <a:gd name="T49" fmla="*/ 32 h 220"/>
                <a:gd name="T50" fmla="*/ 102 w 209"/>
                <a:gd name="T51" fmla="*/ 16 h 220"/>
                <a:gd name="T52" fmla="*/ 6 w 209"/>
                <a:gd name="T53" fmla="*/ 16 h 220"/>
                <a:gd name="T54" fmla="*/ 172 w 209"/>
                <a:gd name="T55" fmla="*/ 168 h 220"/>
                <a:gd name="T56" fmla="*/ 184 w 209"/>
                <a:gd name="T57" fmla="*/ 181 h 220"/>
                <a:gd name="T58" fmla="*/ 172 w 209"/>
                <a:gd name="T59" fmla="*/ 194 h 220"/>
                <a:gd name="T60" fmla="*/ 159 w 209"/>
                <a:gd name="T61" fmla="*/ 181 h 220"/>
                <a:gd name="T62" fmla="*/ 172 w 209"/>
                <a:gd name="T63"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220">
                  <a:moveTo>
                    <a:pt x="43" y="135"/>
                  </a:moveTo>
                  <a:cubicBezTo>
                    <a:pt x="43" y="135"/>
                    <a:pt x="43" y="135"/>
                    <a:pt x="65" y="135"/>
                  </a:cubicBezTo>
                  <a:cubicBezTo>
                    <a:pt x="65" y="135"/>
                    <a:pt x="65" y="135"/>
                    <a:pt x="65" y="76"/>
                  </a:cubicBezTo>
                  <a:cubicBezTo>
                    <a:pt x="65" y="70"/>
                    <a:pt x="61" y="66"/>
                    <a:pt x="54" y="66"/>
                  </a:cubicBezTo>
                  <a:cubicBezTo>
                    <a:pt x="48" y="66"/>
                    <a:pt x="43" y="70"/>
                    <a:pt x="43" y="76"/>
                  </a:cubicBezTo>
                  <a:cubicBezTo>
                    <a:pt x="43" y="76"/>
                    <a:pt x="43" y="76"/>
                    <a:pt x="43" y="135"/>
                  </a:cubicBezTo>
                  <a:close/>
                  <a:moveTo>
                    <a:pt x="181" y="142"/>
                  </a:moveTo>
                  <a:cubicBezTo>
                    <a:pt x="196" y="142"/>
                    <a:pt x="209" y="155"/>
                    <a:pt x="209" y="170"/>
                  </a:cubicBezTo>
                  <a:cubicBezTo>
                    <a:pt x="209" y="170"/>
                    <a:pt x="209" y="170"/>
                    <a:pt x="209" y="192"/>
                  </a:cubicBezTo>
                  <a:cubicBezTo>
                    <a:pt x="209" y="208"/>
                    <a:pt x="196" y="220"/>
                    <a:pt x="181" y="220"/>
                  </a:cubicBezTo>
                  <a:cubicBezTo>
                    <a:pt x="181" y="220"/>
                    <a:pt x="181" y="220"/>
                    <a:pt x="28" y="220"/>
                  </a:cubicBezTo>
                  <a:cubicBezTo>
                    <a:pt x="13" y="220"/>
                    <a:pt x="0" y="208"/>
                    <a:pt x="0" y="192"/>
                  </a:cubicBezTo>
                  <a:cubicBezTo>
                    <a:pt x="0" y="192"/>
                    <a:pt x="0" y="192"/>
                    <a:pt x="0" y="170"/>
                  </a:cubicBezTo>
                  <a:cubicBezTo>
                    <a:pt x="0" y="155"/>
                    <a:pt x="13" y="142"/>
                    <a:pt x="28" y="142"/>
                  </a:cubicBezTo>
                  <a:cubicBezTo>
                    <a:pt x="28" y="142"/>
                    <a:pt x="28" y="142"/>
                    <a:pt x="181" y="142"/>
                  </a:cubicBezTo>
                  <a:close/>
                  <a:moveTo>
                    <a:pt x="28" y="61"/>
                  </a:moveTo>
                  <a:cubicBezTo>
                    <a:pt x="44" y="52"/>
                    <a:pt x="64" y="52"/>
                    <a:pt x="80" y="61"/>
                  </a:cubicBezTo>
                  <a:cubicBezTo>
                    <a:pt x="80" y="61"/>
                    <a:pt x="80" y="61"/>
                    <a:pt x="83" y="54"/>
                  </a:cubicBezTo>
                  <a:cubicBezTo>
                    <a:pt x="83" y="54"/>
                    <a:pt x="83" y="54"/>
                    <a:pt x="88" y="44"/>
                  </a:cubicBezTo>
                  <a:cubicBezTo>
                    <a:pt x="66" y="33"/>
                    <a:pt x="41" y="33"/>
                    <a:pt x="21" y="44"/>
                  </a:cubicBezTo>
                  <a:cubicBezTo>
                    <a:pt x="21" y="44"/>
                    <a:pt x="21" y="44"/>
                    <a:pt x="25" y="54"/>
                  </a:cubicBezTo>
                  <a:cubicBezTo>
                    <a:pt x="25" y="54"/>
                    <a:pt x="25" y="54"/>
                    <a:pt x="28" y="61"/>
                  </a:cubicBezTo>
                  <a:close/>
                  <a:moveTo>
                    <a:pt x="6" y="16"/>
                  </a:moveTo>
                  <a:cubicBezTo>
                    <a:pt x="6" y="16"/>
                    <a:pt x="6" y="16"/>
                    <a:pt x="13" y="32"/>
                  </a:cubicBezTo>
                  <a:cubicBezTo>
                    <a:pt x="38" y="18"/>
                    <a:pt x="69" y="18"/>
                    <a:pt x="96" y="32"/>
                  </a:cubicBezTo>
                  <a:cubicBezTo>
                    <a:pt x="96" y="32"/>
                    <a:pt x="96" y="32"/>
                    <a:pt x="102" y="16"/>
                  </a:cubicBezTo>
                  <a:cubicBezTo>
                    <a:pt x="72" y="0"/>
                    <a:pt x="36" y="0"/>
                    <a:pt x="6" y="16"/>
                  </a:cubicBezTo>
                  <a:close/>
                  <a:moveTo>
                    <a:pt x="172" y="168"/>
                  </a:moveTo>
                  <a:cubicBezTo>
                    <a:pt x="179" y="168"/>
                    <a:pt x="184" y="174"/>
                    <a:pt x="184" y="181"/>
                  </a:cubicBezTo>
                  <a:cubicBezTo>
                    <a:pt x="184" y="188"/>
                    <a:pt x="179" y="194"/>
                    <a:pt x="172" y="194"/>
                  </a:cubicBezTo>
                  <a:cubicBezTo>
                    <a:pt x="165" y="194"/>
                    <a:pt x="159" y="188"/>
                    <a:pt x="159" y="181"/>
                  </a:cubicBezTo>
                  <a:cubicBezTo>
                    <a:pt x="159" y="174"/>
                    <a:pt x="165" y="168"/>
                    <a:pt x="172" y="168"/>
                  </a:cubicBezTo>
                  <a:close/>
                </a:path>
              </a:pathLst>
            </a:custGeom>
            <a:solidFill>
              <a:srgbClr val="FFFF00"/>
            </a:solidFill>
            <a:ln>
              <a:noFill/>
            </a:ln>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grpSp>
          <p:nvGrpSpPr>
            <p:cNvPr id="27" name="组合 26">
              <a:extLst>
                <a:ext uri="{FF2B5EF4-FFF2-40B4-BE49-F238E27FC236}">
                  <a16:creationId xmlns:a16="http://schemas.microsoft.com/office/drawing/2014/main" id="{F2D4AE24-873A-68E9-EB1A-2602E13F92E4}"/>
                </a:ext>
              </a:extLst>
            </p:cNvPr>
            <p:cNvGrpSpPr/>
            <p:nvPr/>
          </p:nvGrpSpPr>
          <p:grpSpPr>
            <a:xfrm>
              <a:off x="8218924" y="5855511"/>
              <a:ext cx="353127" cy="192408"/>
              <a:chOff x="5032377" y="2141566"/>
              <a:chExt cx="296863" cy="180963"/>
            </a:xfrm>
            <a:solidFill>
              <a:srgbClr val="FFFF00"/>
            </a:solidFill>
          </p:grpSpPr>
          <p:sp>
            <p:nvSpPr>
              <p:cNvPr id="28" name="Oval 76">
                <a:extLst>
                  <a:ext uri="{FF2B5EF4-FFF2-40B4-BE49-F238E27FC236}">
                    <a16:creationId xmlns:a16="http://schemas.microsoft.com/office/drawing/2014/main" id="{2EBC1BDF-6788-3E15-65FD-06D57A74D84E}"/>
                  </a:ext>
                </a:extLst>
              </p:cNvPr>
              <p:cNvSpPr>
                <a:spLocks noChangeArrowheads="1"/>
              </p:cNvSpPr>
              <p:nvPr/>
            </p:nvSpPr>
            <p:spPr bwMode="auto">
              <a:xfrm>
                <a:off x="5043488" y="2241572"/>
                <a:ext cx="276225" cy="809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29" name="Freeform 77">
                <a:extLst>
                  <a:ext uri="{FF2B5EF4-FFF2-40B4-BE49-F238E27FC236}">
                    <a16:creationId xmlns:a16="http://schemas.microsoft.com/office/drawing/2014/main" id="{9C738E9B-108B-8F32-7E0F-B715CBA8E92E}"/>
                  </a:ext>
                </a:extLst>
              </p:cNvPr>
              <p:cNvSpPr>
                <a:spLocks/>
              </p:cNvSpPr>
              <p:nvPr/>
            </p:nvSpPr>
            <p:spPr bwMode="auto">
              <a:xfrm>
                <a:off x="5032377" y="2173316"/>
                <a:ext cx="296863" cy="130167"/>
              </a:xfrm>
              <a:custGeom>
                <a:avLst/>
                <a:gdLst>
                  <a:gd name="T0" fmla="*/ 151 w 153"/>
                  <a:gd name="T1" fmla="*/ 2 h 67"/>
                  <a:gd name="T2" fmla="*/ 77 w 153"/>
                  <a:gd name="T3" fmla="*/ 26 h 67"/>
                  <a:gd name="T4" fmla="*/ 3 w 153"/>
                  <a:gd name="T5" fmla="*/ 2 h 67"/>
                  <a:gd name="T6" fmla="*/ 3 w 153"/>
                  <a:gd name="T7" fmla="*/ 0 h 67"/>
                  <a:gd name="T8" fmla="*/ 0 w 153"/>
                  <a:gd name="T9" fmla="*/ 11 h 67"/>
                  <a:gd name="T10" fmla="*/ 0 w 153"/>
                  <a:gd name="T11" fmla="*/ 27 h 67"/>
                  <a:gd name="T12" fmla="*/ 0 w 153"/>
                  <a:gd name="T13" fmla="*/ 48 h 67"/>
                  <a:gd name="T14" fmla="*/ 5 w 153"/>
                  <a:gd name="T15" fmla="*/ 61 h 67"/>
                  <a:gd name="T16" fmla="*/ 18 w 153"/>
                  <a:gd name="T17" fmla="*/ 67 h 67"/>
                  <a:gd name="T18" fmla="*/ 134 w 153"/>
                  <a:gd name="T19" fmla="*/ 67 h 67"/>
                  <a:gd name="T20" fmla="*/ 148 w 153"/>
                  <a:gd name="T21" fmla="*/ 61 h 67"/>
                  <a:gd name="T22" fmla="*/ 153 w 153"/>
                  <a:gd name="T23" fmla="*/ 48 h 67"/>
                  <a:gd name="T24" fmla="*/ 153 w 153"/>
                  <a:gd name="T25" fmla="*/ 25 h 67"/>
                  <a:gd name="T26" fmla="*/ 153 w 153"/>
                  <a:gd name="T27" fmla="*/ 11 h 67"/>
                  <a:gd name="T28" fmla="*/ 151 w 153"/>
                  <a:gd name="T29"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67">
                    <a:moveTo>
                      <a:pt x="151" y="2"/>
                    </a:moveTo>
                    <a:cubicBezTo>
                      <a:pt x="150" y="17"/>
                      <a:pt x="112" y="26"/>
                      <a:pt x="77" y="26"/>
                    </a:cubicBezTo>
                    <a:cubicBezTo>
                      <a:pt x="41" y="26"/>
                      <a:pt x="3" y="17"/>
                      <a:pt x="3" y="2"/>
                    </a:cubicBezTo>
                    <a:cubicBezTo>
                      <a:pt x="3" y="1"/>
                      <a:pt x="3" y="1"/>
                      <a:pt x="3" y="0"/>
                    </a:cubicBezTo>
                    <a:cubicBezTo>
                      <a:pt x="1" y="3"/>
                      <a:pt x="0" y="7"/>
                      <a:pt x="0" y="11"/>
                    </a:cubicBezTo>
                    <a:cubicBezTo>
                      <a:pt x="0" y="27"/>
                      <a:pt x="0" y="27"/>
                      <a:pt x="0" y="27"/>
                    </a:cubicBezTo>
                    <a:cubicBezTo>
                      <a:pt x="0" y="48"/>
                      <a:pt x="0" y="48"/>
                      <a:pt x="0" y="48"/>
                    </a:cubicBezTo>
                    <a:cubicBezTo>
                      <a:pt x="0" y="53"/>
                      <a:pt x="2" y="58"/>
                      <a:pt x="5" y="61"/>
                    </a:cubicBezTo>
                    <a:cubicBezTo>
                      <a:pt x="9" y="65"/>
                      <a:pt x="13" y="67"/>
                      <a:pt x="18" y="67"/>
                    </a:cubicBezTo>
                    <a:cubicBezTo>
                      <a:pt x="134" y="67"/>
                      <a:pt x="134" y="67"/>
                      <a:pt x="134" y="67"/>
                    </a:cubicBezTo>
                    <a:cubicBezTo>
                      <a:pt x="139" y="67"/>
                      <a:pt x="144" y="65"/>
                      <a:pt x="148" y="61"/>
                    </a:cubicBezTo>
                    <a:cubicBezTo>
                      <a:pt x="151" y="58"/>
                      <a:pt x="153" y="53"/>
                      <a:pt x="153" y="48"/>
                    </a:cubicBezTo>
                    <a:cubicBezTo>
                      <a:pt x="153" y="25"/>
                      <a:pt x="153" y="25"/>
                      <a:pt x="153" y="25"/>
                    </a:cubicBezTo>
                    <a:cubicBezTo>
                      <a:pt x="153" y="11"/>
                      <a:pt x="153" y="11"/>
                      <a:pt x="153" y="11"/>
                    </a:cubicBezTo>
                    <a:cubicBezTo>
                      <a:pt x="153" y="8"/>
                      <a:pt x="152" y="5"/>
                      <a:pt x="15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30" name="Freeform 79">
                <a:extLst>
                  <a:ext uri="{FF2B5EF4-FFF2-40B4-BE49-F238E27FC236}">
                    <a16:creationId xmlns:a16="http://schemas.microsoft.com/office/drawing/2014/main" id="{2700963B-29A0-9F38-B1C3-96090443DF82}"/>
                  </a:ext>
                </a:extLst>
              </p:cNvPr>
              <p:cNvSpPr>
                <a:spLocks/>
              </p:cNvSpPr>
              <p:nvPr/>
            </p:nvSpPr>
            <p:spPr bwMode="auto">
              <a:xfrm>
                <a:off x="5172077" y="2190776"/>
                <a:ext cx="85725" cy="22224"/>
              </a:xfrm>
              <a:custGeom>
                <a:avLst/>
                <a:gdLst>
                  <a:gd name="T0" fmla="*/ 0 w 44"/>
                  <a:gd name="T1" fmla="*/ 11 h 11"/>
                  <a:gd name="T2" fmla="*/ 5 w 44"/>
                  <a:gd name="T3" fmla="*/ 11 h 11"/>
                  <a:gd name="T4" fmla="*/ 44 w 44"/>
                  <a:gd name="T5" fmla="*/ 7 h 11"/>
                  <a:gd name="T6" fmla="*/ 12 w 44"/>
                  <a:gd name="T7" fmla="*/ 0 h 11"/>
                  <a:gd name="T8" fmla="*/ 0 w 44"/>
                  <a:gd name="T9" fmla="*/ 11 h 11"/>
                </a:gdLst>
                <a:ahLst/>
                <a:cxnLst>
                  <a:cxn ang="0">
                    <a:pos x="T0" y="T1"/>
                  </a:cxn>
                  <a:cxn ang="0">
                    <a:pos x="T2" y="T3"/>
                  </a:cxn>
                  <a:cxn ang="0">
                    <a:pos x="T4" y="T5"/>
                  </a:cxn>
                  <a:cxn ang="0">
                    <a:pos x="T6" y="T7"/>
                  </a:cxn>
                  <a:cxn ang="0">
                    <a:pos x="T8" y="T9"/>
                  </a:cxn>
                </a:cxnLst>
                <a:rect l="0" t="0" r="r" b="b"/>
                <a:pathLst>
                  <a:path w="44" h="11">
                    <a:moveTo>
                      <a:pt x="0" y="11"/>
                    </a:moveTo>
                    <a:cubicBezTo>
                      <a:pt x="1" y="11"/>
                      <a:pt x="3" y="11"/>
                      <a:pt x="5" y="11"/>
                    </a:cubicBezTo>
                    <a:cubicBezTo>
                      <a:pt x="20" y="11"/>
                      <a:pt x="33" y="9"/>
                      <a:pt x="44" y="7"/>
                    </a:cubicBezTo>
                    <a:cubicBezTo>
                      <a:pt x="12" y="0"/>
                      <a:pt x="12" y="0"/>
                      <a:pt x="12" y="0"/>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31" name="Freeform 80">
                <a:extLst>
                  <a:ext uri="{FF2B5EF4-FFF2-40B4-BE49-F238E27FC236}">
                    <a16:creationId xmlns:a16="http://schemas.microsoft.com/office/drawing/2014/main" id="{57A2D4D4-4E6B-44F0-E4CF-055B4E4DEBAC}"/>
                  </a:ext>
                </a:extLst>
              </p:cNvPr>
              <p:cNvSpPr>
                <a:spLocks/>
              </p:cNvSpPr>
              <p:nvPr/>
            </p:nvSpPr>
            <p:spPr bwMode="auto">
              <a:xfrm>
                <a:off x="5126038" y="2141566"/>
                <a:ext cx="57150" cy="12699"/>
              </a:xfrm>
              <a:custGeom>
                <a:avLst/>
                <a:gdLst>
                  <a:gd name="T0" fmla="*/ 30 w 30"/>
                  <a:gd name="T1" fmla="*/ 0 h 7"/>
                  <a:gd name="T2" fmla="*/ 29 w 30"/>
                  <a:gd name="T3" fmla="*/ 0 h 7"/>
                  <a:gd name="T4" fmla="*/ 0 w 30"/>
                  <a:gd name="T5" fmla="*/ 2 h 7"/>
                  <a:gd name="T6" fmla="*/ 22 w 30"/>
                  <a:gd name="T7" fmla="*/ 7 h 7"/>
                  <a:gd name="T8" fmla="*/ 30 w 30"/>
                  <a:gd name="T9" fmla="*/ 0 h 7"/>
                </a:gdLst>
                <a:ahLst/>
                <a:cxnLst>
                  <a:cxn ang="0">
                    <a:pos x="T0" y="T1"/>
                  </a:cxn>
                  <a:cxn ang="0">
                    <a:pos x="T2" y="T3"/>
                  </a:cxn>
                  <a:cxn ang="0">
                    <a:pos x="T4" y="T5"/>
                  </a:cxn>
                  <a:cxn ang="0">
                    <a:pos x="T6" y="T7"/>
                  </a:cxn>
                  <a:cxn ang="0">
                    <a:pos x="T8" y="T9"/>
                  </a:cxn>
                </a:cxnLst>
                <a:rect l="0" t="0" r="r" b="b"/>
                <a:pathLst>
                  <a:path w="30" h="7">
                    <a:moveTo>
                      <a:pt x="30" y="0"/>
                    </a:moveTo>
                    <a:cubicBezTo>
                      <a:pt x="30" y="0"/>
                      <a:pt x="29" y="0"/>
                      <a:pt x="29" y="0"/>
                    </a:cubicBezTo>
                    <a:cubicBezTo>
                      <a:pt x="18" y="0"/>
                      <a:pt x="8" y="1"/>
                      <a:pt x="0" y="2"/>
                    </a:cubicBezTo>
                    <a:cubicBezTo>
                      <a:pt x="22" y="7"/>
                      <a:pt x="22" y="7"/>
                      <a:pt x="22" y="7"/>
                    </a:cubicBez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32" name="Freeform 81">
                <a:extLst>
                  <a:ext uri="{FF2B5EF4-FFF2-40B4-BE49-F238E27FC236}">
                    <a16:creationId xmlns:a16="http://schemas.microsoft.com/office/drawing/2014/main" id="{7AEBBAC1-A7AA-AAC7-7AE3-CA9BCA170EB0}"/>
                  </a:ext>
                </a:extLst>
              </p:cNvPr>
              <p:cNvSpPr>
                <a:spLocks/>
              </p:cNvSpPr>
              <p:nvPr/>
            </p:nvSpPr>
            <p:spPr bwMode="auto">
              <a:xfrm>
                <a:off x="5219701" y="2146330"/>
                <a:ext cx="93663" cy="39684"/>
              </a:xfrm>
              <a:custGeom>
                <a:avLst/>
                <a:gdLst>
                  <a:gd name="T0" fmla="*/ 45 w 48"/>
                  <a:gd name="T1" fmla="*/ 20 h 20"/>
                  <a:gd name="T2" fmla="*/ 48 w 48"/>
                  <a:gd name="T3" fmla="*/ 16 h 20"/>
                  <a:gd name="T4" fmla="*/ 37 w 48"/>
                  <a:gd name="T5" fmla="*/ 6 h 20"/>
                  <a:gd name="T6" fmla="*/ 12 w 48"/>
                  <a:gd name="T7" fmla="*/ 0 h 20"/>
                  <a:gd name="T8" fmla="*/ 0 w 48"/>
                  <a:gd name="T9" fmla="*/ 10 h 20"/>
                  <a:gd name="T10" fmla="*/ 45 w 48"/>
                  <a:gd name="T11" fmla="*/ 20 h 20"/>
                </a:gdLst>
                <a:ahLst/>
                <a:cxnLst>
                  <a:cxn ang="0">
                    <a:pos x="T0" y="T1"/>
                  </a:cxn>
                  <a:cxn ang="0">
                    <a:pos x="T2" y="T3"/>
                  </a:cxn>
                  <a:cxn ang="0">
                    <a:pos x="T4" y="T5"/>
                  </a:cxn>
                  <a:cxn ang="0">
                    <a:pos x="T6" y="T7"/>
                  </a:cxn>
                  <a:cxn ang="0">
                    <a:pos x="T8" y="T9"/>
                  </a:cxn>
                  <a:cxn ang="0">
                    <a:pos x="T10" y="T11"/>
                  </a:cxn>
                </a:cxnLst>
                <a:rect l="0" t="0" r="r" b="b"/>
                <a:pathLst>
                  <a:path w="48" h="20">
                    <a:moveTo>
                      <a:pt x="45" y="20"/>
                    </a:moveTo>
                    <a:cubicBezTo>
                      <a:pt x="47" y="19"/>
                      <a:pt x="48" y="17"/>
                      <a:pt x="48" y="16"/>
                    </a:cubicBezTo>
                    <a:cubicBezTo>
                      <a:pt x="48" y="13"/>
                      <a:pt x="44" y="9"/>
                      <a:pt x="37" y="6"/>
                    </a:cubicBezTo>
                    <a:cubicBezTo>
                      <a:pt x="31" y="4"/>
                      <a:pt x="23" y="1"/>
                      <a:pt x="12" y="0"/>
                    </a:cubicBezTo>
                    <a:cubicBezTo>
                      <a:pt x="0" y="10"/>
                      <a:pt x="0" y="10"/>
                      <a:pt x="0" y="10"/>
                    </a:cubicBez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33" name="Freeform 82">
                <a:extLst>
                  <a:ext uri="{FF2B5EF4-FFF2-40B4-BE49-F238E27FC236}">
                    <a16:creationId xmlns:a16="http://schemas.microsoft.com/office/drawing/2014/main" id="{12580FE8-F9E5-D6F2-A009-4DBB639181B5}"/>
                  </a:ext>
                </a:extLst>
              </p:cNvPr>
              <p:cNvSpPr>
                <a:spLocks/>
              </p:cNvSpPr>
              <p:nvPr/>
            </p:nvSpPr>
            <p:spPr bwMode="auto">
              <a:xfrm>
                <a:off x="5049838" y="2160615"/>
                <a:ext cx="90488" cy="44447"/>
              </a:xfrm>
              <a:custGeom>
                <a:avLst/>
                <a:gdLst>
                  <a:gd name="T0" fmla="*/ 8 w 47"/>
                  <a:gd name="T1" fmla="*/ 0 h 23"/>
                  <a:gd name="T2" fmla="*/ 0 w 47"/>
                  <a:gd name="T3" fmla="*/ 9 h 23"/>
                  <a:gd name="T4" fmla="*/ 30 w 47"/>
                  <a:gd name="T5" fmla="*/ 23 h 23"/>
                  <a:gd name="T6" fmla="*/ 47 w 47"/>
                  <a:gd name="T7" fmla="*/ 9 h 23"/>
                  <a:gd name="T8" fmla="*/ 8 w 47"/>
                  <a:gd name="T9" fmla="*/ 0 h 23"/>
                </a:gdLst>
                <a:ahLst/>
                <a:cxnLst>
                  <a:cxn ang="0">
                    <a:pos x="T0" y="T1"/>
                  </a:cxn>
                  <a:cxn ang="0">
                    <a:pos x="T2" y="T3"/>
                  </a:cxn>
                  <a:cxn ang="0">
                    <a:pos x="T4" y="T5"/>
                  </a:cxn>
                  <a:cxn ang="0">
                    <a:pos x="T6" y="T7"/>
                  </a:cxn>
                  <a:cxn ang="0">
                    <a:pos x="T8" y="T9"/>
                  </a:cxn>
                </a:cxnLst>
                <a:rect l="0" t="0" r="r" b="b"/>
                <a:pathLst>
                  <a:path w="47" h="23">
                    <a:moveTo>
                      <a:pt x="8" y="0"/>
                    </a:moveTo>
                    <a:cubicBezTo>
                      <a:pt x="3" y="3"/>
                      <a:pt x="0" y="6"/>
                      <a:pt x="0" y="9"/>
                    </a:cubicBezTo>
                    <a:cubicBezTo>
                      <a:pt x="0" y="13"/>
                      <a:pt x="11" y="20"/>
                      <a:pt x="30" y="23"/>
                    </a:cubicBezTo>
                    <a:cubicBezTo>
                      <a:pt x="47" y="9"/>
                      <a:pt x="47" y="9"/>
                      <a:pt x="47" y="9"/>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grpSp>
      </p:grpSp>
      <p:pic>
        <p:nvPicPr>
          <p:cNvPr id="35" name="Picture 26" descr="Free User Group SVG, PNG Icon, Symbol. Download Image.">
            <a:extLst>
              <a:ext uri="{FF2B5EF4-FFF2-40B4-BE49-F238E27FC236}">
                <a16:creationId xmlns:a16="http://schemas.microsoft.com/office/drawing/2014/main" id="{EDF0324D-1B42-1E6C-26A9-63DC72F9B0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2046" y="1084063"/>
            <a:ext cx="860162" cy="86016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接箭头连接符 37">
            <a:extLst>
              <a:ext uri="{FF2B5EF4-FFF2-40B4-BE49-F238E27FC236}">
                <a16:creationId xmlns:a16="http://schemas.microsoft.com/office/drawing/2014/main" id="{B76F50BD-19D4-E7CB-6CDD-118AF89DC732}"/>
              </a:ext>
            </a:extLst>
          </p:cNvPr>
          <p:cNvCxnSpPr>
            <a:cxnSpLocks/>
            <a:stCxn id="35" idx="2"/>
            <a:endCxn id="36" idx="0"/>
          </p:cNvCxnSpPr>
          <p:nvPr/>
        </p:nvCxnSpPr>
        <p:spPr>
          <a:xfrm>
            <a:off x="5192127" y="1944225"/>
            <a:ext cx="0" cy="32190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8" name="直接箭头连接符 77">
            <a:extLst>
              <a:ext uri="{FF2B5EF4-FFF2-40B4-BE49-F238E27FC236}">
                <a16:creationId xmlns:a16="http://schemas.microsoft.com/office/drawing/2014/main" id="{A32AE525-380F-1D2E-BB1A-631DC8034A35}"/>
              </a:ext>
            </a:extLst>
          </p:cNvPr>
          <p:cNvCxnSpPr>
            <a:cxnSpLocks noChangeAspect="1"/>
          </p:cNvCxnSpPr>
          <p:nvPr/>
        </p:nvCxnSpPr>
        <p:spPr>
          <a:xfrm>
            <a:off x="2883917" y="3461090"/>
            <a:ext cx="13332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直接箭头连接符 88">
            <a:extLst>
              <a:ext uri="{FF2B5EF4-FFF2-40B4-BE49-F238E27FC236}">
                <a16:creationId xmlns:a16="http://schemas.microsoft.com/office/drawing/2014/main" id="{7B7CFC47-BFEC-0D3C-85CF-98EF75E85F90}"/>
              </a:ext>
            </a:extLst>
          </p:cNvPr>
          <p:cNvCxnSpPr>
            <a:cxnSpLocks noChangeAspect="1"/>
          </p:cNvCxnSpPr>
          <p:nvPr/>
        </p:nvCxnSpPr>
        <p:spPr>
          <a:xfrm>
            <a:off x="2883917" y="3622856"/>
            <a:ext cx="1333277" cy="0"/>
          </a:xfrm>
          <a:prstGeom prst="straightConnector1">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直接箭头连接符 91">
            <a:extLst>
              <a:ext uri="{FF2B5EF4-FFF2-40B4-BE49-F238E27FC236}">
                <a16:creationId xmlns:a16="http://schemas.microsoft.com/office/drawing/2014/main" id="{749A08F4-1FEF-B6CC-A39D-51A3071699E2}"/>
              </a:ext>
            </a:extLst>
          </p:cNvPr>
          <p:cNvCxnSpPr>
            <a:cxnSpLocks/>
          </p:cNvCxnSpPr>
          <p:nvPr/>
        </p:nvCxnSpPr>
        <p:spPr>
          <a:xfrm>
            <a:off x="5889080" y="3461090"/>
            <a:ext cx="1471126" cy="0"/>
          </a:xfrm>
          <a:prstGeom prst="straightConnector1">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4" name="直接箭头连接符 93">
            <a:extLst>
              <a:ext uri="{FF2B5EF4-FFF2-40B4-BE49-F238E27FC236}">
                <a16:creationId xmlns:a16="http://schemas.microsoft.com/office/drawing/2014/main" id="{EA913D90-E1C9-85D8-9CB5-04D202C2C8D4}"/>
              </a:ext>
            </a:extLst>
          </p:cNvPr>
          <p:cNvCxnSpPr>
            <a:cxnSpLocks/>
          </p:cNvCxnSpPr>
          <p:nvPr/>
        </p:nvCxnSpPr>
        <p:spPr>
          <a:xfrm>
            <a:off x="5889080" y="3622856"/>
            <a:ext cx="1471126" cy="0"/>
          </a:xfrm>
          <a:prstGeom prst="straightConnector1">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5" name="文本框 94">
            <a:extLst>
              <a:ext uri="{FF2B5EF4-FFF2-40B4-BE49-F238E27FC236}">
                <a16:creationId xmlns:a16="http://schemas.microsoft.com/office/drawing/2014/main" id="{BDA0285B-BDF6-8069-870E-43DF29F50FC2}"/>
              </a:ext>
            </a:extLst>
          </p:cNvPr>
          <p:cNvSpPr txBox="1"/>
          <p:nvPr/>
        </p:nvSpPr>
        <p:spPr>
          <a:xfrm>
            <a:off x="7496790" y="2608506"/>
            <a:ext cx="1121589" cy="307777"/>
          </a:xfrm>
          <a:prstGeom prst="rect">
            <a:avLst/>
          </a:prstGeom>
          <a:noFill/>
        </p:spPr>
        <p:txBody>
          <a:bodyPr wrap="none" rtlCol="0">
            <a:spAutoFit/>
          </a:bodyPr>
          <a:lstStyle/>
          <a:p>
            <a:r>
              <a:rPr lang="en-US" altLang="zh-CN" sz="1400" b="1" dirty="0"/>
              <a:t>Job Dispatch</a:t>
            </a:r>
            <a:endParaRPr lang="zh-CN" altLang="en-US" sz="1400" b="1" dirty="0"/>
          </a:p>
        </p:txBody>
      </p:sp>
      <p:sp>
        <p:nvSpPr>
          <p:cNvPr id="105" name="文本框 104">
            <a:extLst>
              <a:ext uri="{FF2B5EF4-FFF2-40B4-BE49-F238E27FC236}">
                <a16:creationId xmlns:a16="http://schemas.microsoft.com/office/drawing/2014/main" id="{9EA5C738-E282-81B4-203F-130BCF414270}"/>
              </a:ext>
            </a:extLst>
          </p:cNvPr>
          <p:cNvSpPr txBox="1"/>
          <p:nvPr/>
        </p:nvSpPr>
        <p:spPr>
          <a:xfrm>
            <a:off x="9599969" y="3019249"/>
            <a:ext cx="1424172" cy="307777"/>
          </a:xfrm>
          <a:prstGeom prst="rect">
            <a:avLst/>
          </a:prstGeom>
          <a:noFill/>
        </p:spPr>
        <p:txBody>
          <a:bodyPr wrap="none" rtlCol="0">
            <a:spAutoFit/>
          </a:bodyPr>
          <a:lstStyle/>
          <a:p>
            <a:r>
              <a:rPr lang="en-US" altLang="zh-CN" sz="1400" b="1" dirty="0"/>
              <a:t>Ticketing System</a:t>
            </a:r>
            <a:endParaRPr lang="zh-CN" altLang="en-US" sz="1400" b="1" dirty="0"/>
          </a:p>
        </p:txBody>
      </p:sp>
      <p:cxnSp>
        <p:nvCxnSpPr>
          <p:cNvPr id="106" name="直接箭头连接符 105">
            <a:extLst>
              <a:ext uri="{FF2B5EF4-FFF2-40B4-BE49-F238E27FC236}">
                <a16:creationId xmlns:a16="http://schemas.microsoft.com/office/drawing/2014/main" id="{5FE31839-139D-4F91-3CD6-E1B39B04D740}"/>
              </a:ext>
            </a:extLst>
          </p:cNvPr>
          <p:cNvCxnSpPr>
            <a:cxnSpLocks/>
          </p:cNvCxnSpPr>
          <p:nvPr/>
        </p:nvCxnSpPr>
        <p:spPr>
          <a:xfrm flipV="1">
            <a:off x="8769497" y="3625451"/>
            <a:ext cx="882501" cy="3309"/>
          </a:xfrm>
          <a:prstGeom prst="straightConnector1">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8" name="直接箭头连接符 107">
            <a:extLst>
              <a:ext uri="{FF2B5EF4-FFF2-40B4-BE49-F238E27FC236}">
                <a16:creationId xmlns:a16="http://schemas.microsoft.com/office/drawing/2014/main" id="{3928F87C-E336-AAC6-74CA-E422B20C9BCF}"/>
              </a:ext>
            </a:extLst>
          </p:cNvPr>
          <p:cNvCxnSpPr>
            <a:cxnSpLocks/>
          </p:cNvCxnSpPr>
          <p:nvPr/>
        </p:nvCxnSpPr>
        <p:spPr>
          <a:xfrm>
            <a:off x="8774926" y="3467335"/>
            <a:ext cx="882501" cy="0"/>
          </a:xfrm>
          <a:prstGeom prst="straightConnector1">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9" name="箭头: 右 108">
            <a:extLst>
              <a:ext uri="{FF2B5EF4-FFF2-40B4-BE49-F238E27FC236}">
                <a16:creationId xmlns:a16="http://schemas.microsoft.com/office/drawing/2014/main" id="{3917F2F0-908D-81A2-029A-DD975DA024E1}"/>
              </a:ext>
            </a:extLst>
          </p:cNvPr>
          <p:cNvSpPr/>
          <p:nvPr/>
        </p:nvSpPr>
        <p:spPr>
          <a:xfrm rot="16200000">
            <a:off x="10105077" y="4113081"/>
            <a:ext cx="454491" cy="337173"/>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0" name="文本框 109">
            <a:extLst>
              <a:ext uri="{FF2B5EF4-FFF2-40B4-BE49-F238E27FC236}">
                <a16:creationId xmlns:a16="http://schemas.microsoft.com/office/drawing/2014/main" id="{AA742183-38C2-B287-9F97-F7DD4B1F5AE1}"/>
              </a:ext>
            </a:extLst>
          </p:cNvPr>
          <p:cNvSpPr txBox="1"/>
          <p:nvPr/>
        </p:nvSpPr>
        <p:spPr>
          <a:xfrm>
            <a:off x="10494006" y="4096367"/>
            <a:ext cx="1258204" cy="461665"/>
          </a:xfrm>
          <a:prstGeom prst="rect">
            <a:avLst/>
          </a:prstGeom>
          <a:noFill/>
        </p:spPr>
        <p:txBody>
          <a:bodyPr wrap="square" rtlCol="0">
            <a:spAutoFit/>
          </a:bodyPr>
          <a:lstStyle/>
          <a:p>
            <a:pPr algn="ctr"/>
            <a:r>
              <a:rPr lang="en-US" altLang="zh-CN" sz="1200" dirty="0"/>
              <a:t>Request Review &amp; Approval</a:t>
            </a:r>
            <a:endParaRPr lang="zh-CN" altLang="en-US" sz="1200" dirty="0"/>
          </a:p>
        </p:txBody>
      </p:sp>
      <p:sp>
        <p:nvSpPr>
          <p:cNvPr id="111" name="箭头: 右 110">
            <a:extLst>
              <a:ext uri="{FF2B5EF4-FFF2-40B4-BE49-F238E27FC236}">
                <a16:creationId xmlns:a16="http://schemas.microsoft.com/office/drawing/2014/main" id="{FFB878E2-000D-5B46-5D87-986942814A2F}"/>
              </a:ext>
            </a:extLst>
          </p:cNvPr>
          <p:cNvSpPr/>
          <p:nvPr/>
        </p:nvSpPr>
        <p:spPr>
          <a:xfrm rot="5400000">
            <a:off x="7580246" y="4288426"/>
            <a:ext cx="509711" cy="337173"/>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2" name="文本框 111">
            <a:extLst>
              <a:ext uri="{FF2B5EF4-FFF2-40B4-BE49-F238E27FC236}">
                <a16:creationId xmlns:a16="http://schemas.microsoft.com/office/drawing/2014/main" id="{5F99639F-76B8-C960-F1FE-6951592F0A1E}"/>
              </a:ext>
            </a:extLst>
          </p:cNvPr>
          <p:cNvSpPr txBox="1"/>
          <p:nvPr/>
        </p:nvSpPr>
        <p:spPr>
          <a:xfrm>
            <a:off x="6619822" y="4005216"/>
            <a:ext cx="1205750" cy="461665"/>
          </a:xfrm>
          <a:prstGeom prst="rect">
            <a:avLst/>
          </a:prstGeom>
          <a:noFill/>
        </p:spPr>
        <p:txBody>
          <a:bodyPr wrap="square" rtlCol="0">
            <a:spAutoFit/>
          </a:bodyPr>
          <a:lstStyle/>
          <a:p>
            <a:pPr algn="ctr"/>
            <a:r>
              <a:rPr lang="en-US" altLang="zh-CN" sz="1200" dirty="0"/>
              <a:t>Mission Commands</a:t>
            </a:r>
            <a:endParaRPr lang="zh-CN" altLang="en-US" sz="1200" dirty="0"/>
          </a:p>
        </p:txBody>
      </p:sp>
      <p:sp>
        <p:nvSpPr>
          <p:cNvPr id="113" name="箭头: 右 112">
            <a:extLst>
              <a:ext uri="{FF2B5EF4-FFF2-40B4-BE49-F238E27FC236}">
                <a16:creationId xmlns:a16="http://schemas.microsoft.com/office/drawing/2014/main" id="{8352DCF8-A940-5DDE-08A9-B715AB466793}"/>
              </a:ext>
            </a:extLst>
          </p:cNvPr>
          <p:cNvSpPr/>
          <p:nvPr/>
        </p:nvSpPr>
        <p:spPr>
          <a:xfrm rot="16200000">
            <a:off x="7957466" y="4362435"/>
            <a:ext cx="509709" cy="337173"/>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4" name="文本框 113">
            <a:extLst>
              <a:ext uri="{FF2B5EF4-FFF2-40B4-BE49-F238E27FC236}">
                <a16:creationId xmlns:a16="http://schemas.microsoft.com/office/drawing/2014/main" id="{BF221886-E024-57F6-C847-B5B88C592D35}"/>
              </a:ext>
            </a:extLst>
          </p:cNvPr>
          <p:cNvSpPr txBox="1"/>
          <p:nvPr/>
        </p:nvSpPr>
        <p:spPr>
          <a:xfrm>
            <a:off x="8141016" y="4607812"/>
            <a:ext cx="1205750" cy="276999"/>
          </a:xfrm>
          <a:prstGeom prst="rect">
            <a:avLst/>
          </a:prstGeom>
          <a:noFill/>
        </p:spPr>
        <p:txBody>
          <a:bodyPr wrap="square" rtlCol="0">
            <a:spAutoFit/>
          </a:bodyPr>
          <a:lstStyle/>
          <a:p>
            <a:pPr algn="ctr"/>
            <a:r>
              <a:rPr lang="en-US" altLang="zh-CN" sz="1200" dirty="0"/>
              <a:t>Log &amp; Status</a:t>
            </a:r>
            <a:endParaRPr lang="zh-CN" altLang="en-US" sz="1200" dirty="0"/>
          </a:p>
        </p:txBody>
      </p:sp>
      <p:sp>
        <p:nvSpPr>
          <p:cNvPr id="120" name="文本框 119">
            <a:extLst>
              <a:ext uri="{FF2B5EF4-FFF2-40B4-BE49-F238E27FC236}">
                <a16:creationId xmlns:a16="http://schemas.microsoft.com/office/drawing/2014/main" id="{261139D8-756A-B0A9-BC37-D4DF9C940960}"/>
              </a:ext>
            </a:extLst>
          </p:cNvPr>
          <p:cNvSpPr txBox="1"/>
          <p:nvPr/>
        </p:nvSpPr>
        <p:spPr>
          <a:xfrm>
            <a:off x="7525999" y="6065588"/>
            <a:ext cx="1211294" cy="307777"/>
          </a:xfrm>
          <a:prstGeom prst="rect">
            <a:avLst/>
          </a:prstGeom>
          <a:noFill/>
        </p:spPr>
        <p:txBody>
          <a:bodyPr wrap="none" rtlCol="0">
            <a:spAutoFit/>
          </a:bodyPr>
          <a:lstStyle/>
          <a:p>
            <a:r>
              <a:rPr lang="en-US" altLang="zh-CN" sz="1400" b="1" dirty="0">
                <a:solidFill>
                  <a:srgbClr val="1187AC"/>
                </a:solidFill>
              </a:rPr>
              <a:t>Infrastructure</a:t>
            </a:r>
            <a:endParaRPr lang="zh-CN" altLang="en-US" sz="1400" b="1" dirty="0">
              <a:solidFill>
                <a:srgbClr val="1187AC"/>
              </a:solidFill>
            </a:endParaRPr>
          </a:p>
        </p:txBody>
      </p:sp>
      <p:sp>
        <p:nvSpPr>
          <p:cNvPr id="137" name="文本框 136">
            <a:extLst>
              <a:ext uri="{FF2B5EF4-FFF2-40B4-BE49-F238E27FC236}">
                <a16:creationId xmlns:a16="http://schemas.microsoft.com/office/drawing/2014/main" id="{F55327E9-451E-C4C6-F414-BCF8D929416F}"/>
              </a:ext>
            </a:extLst>
          </p:cNvPr>
          <p:cNvSpPr txBox="1"/>
          <p:nvPr/>
        </p:nvSpPr>
        <p:spPr>
          <a:xfrm>
            <a:off x="10646406" y="4837605"/>
            <a:ext cx="930126" cy="307777"/>
          </a:xfrm>
          <a:prstGeom prst="rect">
            <a:avLst/>
          </a:prstGeom>
          <a:noFill/>
        </p:spPr>
        <p:txBody>
          <a:bodyPr wrap="none" rtlCol="0">
            <a:spAutoFit/>
          </a:bodyPr>
          <a:lstStyle/>
          <a:p>
            <a:r>
              <a:rPr lang="en-US" altLang="zh-CN" sz="1400" b="1" dirty="0">
                <a:solidFill>
                  <a:srgbClr val="1187AC"/>
                </a:solidFill>
              </a:rPr>
              <a:t>Operators</a:t>
            </a:r>
            <a:endParaRPr lang="zh-CN" altLang="en-US" sz="1400" b="1" dirty="0">
              <a:solidFill>
                <a:srgbClr val="1187AC"/>
              </a:solidFill>
            </a:endParaRPr>
          </a:p>
        </p:txBody>
      </p:sp>
      <p:sp>
        <p:nvSpPr>
          <p:cNvPr id="138" name="文本框 137">
            <a:extLst>
              <a:ext uri="{FF2B5EF4-FFF2-40B4-BE49-F238E27FC236}">
                <a16:creationId xmlns:a16="http://schemas.microsoft.com/office/drawing/2014/main" id="{094E9EA4-1618-6CBC-4710-23D912BFA8B2}"/>
              </a:ext>
            </a:extLst>
          </p:cNvPr>
          <p:cNvSpPr txBox="1"/>
          <p:nvPr/>
        </p:nvSpPr>
        <p:spPr>
          <a:xfrm>
            <a:off x="5551787" y="1448312"/>
            <a:ext cx="597664" cy="307777"/>
          </a:xfrm>
          <a:prstGeom prst="rect">
            <a:avLst/>
          </a:prstGeom>
          <a:noFill/>
        </p:spPr>
        <p:txBody>
          <a:bodyPr wrap="none" rtlCol="0">
            <a:spAutoFit/>
          </a:bodyPr>
          <a:lstStyle/>
          <a:p>
            <a:r>
              <a:rPr lang="en-US" altLang="zh-CN" sz="1400" b="1" dirty="0">
                <a:solidFill>
                  <a:srgbClr val="1187AC"/>
                </a:solidFill>
              </a:rPr>
              <a:t>Users</a:t>
            </a:r>
            <a:endParaRPr lang="zh-CN" altLang="en-US" sz="1400" b="1" dirty="0">
              <a:solidFill>
                <a:srgbClr val="1187AC"/>
              </a:solidFill>
            </a:endParaRPr>
          </a:p>
        </p:txBody>
      </p:sp>
      <p:sp>
        <p:nvSpPr>
          <p:cNvPr id="139" name="文本框 138">
            <a:extLst>
              <a:ext uri="{FF2B5EF4-FFF2-40B4-BE49-F238E27FC236}">
                <a16:creationId xmlns:a16="http://schemas.microsoft.com/office/drawing/2014/main" id="{6AFA2180-EE8B-38CD-E531-995764C0D38A}"/>
              </a:ext>
            </a:extLst>
          </p:cNvPr>
          <p:cNvSpPr txBox="1"/>
          <p:nvPr/>
        </p:nvSpPr>
        <p:spPr>
          <a:xfrm>
            <a:off x="5196384" y="1937055"/>
            <a:ext cx="1205750" cy="276999"/>
          </a:xfrm>
          <a:prstGeom prst="rect">
            <a:avLst/>
          </a:prstGeom>
          <a:noFill/>
        </p:spPr>
        <p:txBody>
          <a:bodyPr wrap="square" rtlCol="0">
            <a:spAutoFit/>
          </a:bodyPr>
          <a:lstStyle/>
          <a:p>
            <a:pPr algn="ctr"/>
            <a:r>
              <a:rPr lang="en-US" altLang="zh-CN" sz="1200" dirty="0">
                <a:solidFill>
                  <a:schemeClr val="accent2"/>
                </a:solidFill>
              </a:rPr>
              <a:t>B2B Self-Service</a:t>
            </a:r>
            <a:endParaRPr lang="zh-CN" altLang="en-US" sz="1200" dirty="0">
              <a:solidFill>
                <a:schemeClr val="accent2"/>
              </a:solidFill>
            </a:endParaRPr>
          </a:p>
        </p:txBody>
      </p:sp>
      <p:sp>
        <p:nvSpPr>
          <p:cNvPr id="141" name="文本框 140">
            <a:extLst>
              <a:ext uri="{FF2B5EF4-FFF2-40B4-BE49-F238E27FC236}">
                <a16:creationId xmlns:a16="http://schemas.microsoft.com/office/drawing/2014/main" id="{25ACFC50-B1A4-A037-0065-8C5FC2E1340C}"/>
              </a:ext>
            </a:extLst>
          </p:cNvPr>
          <p:cNvSpPr txBox="1"/>
          <p:nvPr/>
        </p:nvSpPr>
        <p:spPr>
          <a:xfrm>
            <a:off x="4228141" y="4529828"/>
            <a:ext cx="1730795" cy="646331"/>
          </a:xfrm>
          <a:prstGeom prst="rect">
            <a:avLst/>
          </a:prstGeom>
          <a:noFill/>
        </p:spPr>
        <p:txBody>
          <a:bodyPr wrap="square" rtlCol="0">
            <a:spAutoFit/>
          </a:bodyPr>
          <a:lstStyle/>
          <a:p>
            <a:pPr algn="ctr"/>
            <a:r>
              <a:rPr lang="en-US" altLang="zh-CN" sz="1200" i="1" dirty="0">
                <a:solidFill>
                  <a:srgbClr val="00B050"/>
                </a:solidFill>
              </a:rPr>
              <a:t>Injecting Enterprise KB and Proactive Monitoring Service</a:t>
            </a:r>
            <a:endParaRPr lang="zh-CN" altLang="en-US" sz="1200" i="1" dirty="0">
              <a:solidFill>
                <a:srgbClr val="00B050"/>
              </a:solidFill>
            </a:endParaRPr>
          </a:p>
        </p:txBody>
      </p:sp>
      <p:sp>
        <p:nvSpPr>
          <p:cNvPr id="142" name="文本框 141">
            <a:extLst>
              <a:ext uri="{FF2B5EF4-FFF2-40B4-BE49-F238E27FC236}">
                <a16:creationId xmlns:a16="http://schemas.microsoft.com/office/drawing/2014/main" id="{14D441B7-C8DB-D4E1-8940-2425E4572318}"/>
              </a:ext>
            </a:extLst>
          </p:cNvPr>
          <p:cNvSpPr txBox="1"/>
          <p:nvPr/>
        </p:nvSpPr>
        <p:spPr>
          <a:xfrm>
            <a:off x="7281631" y="2818101"/>
            <a:ext cx="1522943" cy="276999"/>
          </a:xfrm>
          <a:prstGeom prst="rect">
            <a:avLst/>
          </a:prstGeom>
          <a:noFill/>
        </p:spPr>
        <p:txBody>
          <a:bodyPr wrap="square" rtlCol="0">
            <a:spAutoFit/>
          </a:bodyPr>
          <a:lstStyle/>
          <a:p>
            <a:pPr algn="ctr"/>
            <a:r>
              <a:rPr lang="en-US" altLang="zh-CN" sz="1200" i="1" dirty="0">
                <a:solidFill>
                  <a:srgbClr val="00B050"/>
                </a:solidFill>
              </a:rPr>
              <a:t>Automation</a:t>
            </a:r>
            <a:endParaRPr lang="zh-CN" altLang="en-US" sz="1200" i="1" dirty="0">
              <a:solidFill>
                <a:srgbClr val="00B050"/>
              </a:solidFill>
            </a:endParaRPr>
          </a:p>
        </p:txBody>
      </p:sp>
      <p:sp>
        <p:nvSpPr>
          <p:cNvPr id="143" name="文本框 142">
            <a:extLst>
              <a:ext uri="{FF2B5EF4-FFF2-40B4-BE49-F238E27FC236}">
                <a16:creationId xmlns:a16="http://schemas.microsoft.com/office/drawing/2014/main" id="{70ECABE4-0BFC-800D-4B3D-C75B1A593660}"/>
              </a:ext>
            </a:extLst>
          </p:cNvPr>
          <p:cNvSpPr txBox="1"/>
          <p:nvPr/>
        </p:nvSpPr>
        <p:spPr>
          <a:xfrm>
            <a:off x="1471819" y="4529828"/>
            <a:ext cx="1698165" cy="461665"/>
          </a:xfrm>
          <a:prstGeom prst="rect">
            <a:avLst/>
          </a:prstGeom>
          <a:noFill/>
        </p:spPr>
        <p:txBody>
          <a:bodyPr wrap="square" rtlCol="0">
            <a:spAutoFit/>
          </a:bodyPr>
          <a:lstStyle/>
          <a:p>
            <a:pPr algn="ctr"/>
            <a:r>
              <a:rPr lang="en-US" altLang="zh-CN" sz="1200" i="1" dirty="0">
                <a:solidFill>
                  <a:srgbClr val="00B050"/>
                </a:solidFill>
              </a:rPr>
              <a:t>“Common” Knowledge and wisdom</a:t>
            </a:r>
            <a:endParaRPr lang="zh-CN" altLang="en-US" sz="1200" i="1" dirty="0">
              <a:solidFill>
                <a:srgbClr val="00B050"/>
              </a:solidFill>
            </a:endParaRPr>
          </a:p>
        </p:txBody>
      </p:sp>
      <p:sp>
        <p:nvSpPr>
          <p:cNvPr id="144" name="文本框 143">
            <a:extLst>
              <a:ext uri="{FF2B5EF4-FFF2-40B4-BE49-F238E27FC236}">
                <a16:creationId xmlns:a16="http://schemas.microsoft.com/office/drawing/2014/main" id="{C7C2DEEF-6656-5C3C-38F1-B4ECAE404042}"/>
              </a:ext>
            </a:extLst>
          </p:cNvPr>
          <p:cNvSpPr txBox="1"/>
          <p:nvPr/>
        </p:nvSpPr>
        <p:spPr>
          <a:xfrm>
            <a:off x="9570850" y="3229066"/>
            <a:ext cx="1522943" cy="276999"/>
          </a:xfrm>
          <a:prstGeom prst="rect">
            <a:avLst/>
          </a:prstGeom>
          <a:noFill/>
        </p:spPr>
        <p:txBody>
          <a:bodyPr wrap="square" rtlCol="0">
            <a:spAutoFit/>
          </a:bodyPr>
          <a:lstStyle/>
          <a:p>
            <a:pPr algn="ctr"/>
            <a:r>
              <a:rPr lang="en-US" altLang="zh-CN" sz="1200" i="1" dirty="0">
                <a:solidFill>
                  <a:srgbClr val="00B050"/>
                </a:solidFill>
              </a:rPr>
              <a:t>ITIL Compliance</a:t>
            </a:r>
            <a:endParaRPr lang="zh-CN" altLang="en-US" sz="1200" i="1" dirty="0">
              <a:solidFill>
                <a:srgbClr val="00B050"/>
              </a:solidFill>
            </a:endParaRPr>
          </a:p>
        </p:txBody>
      </p:sp>
      <p:cxnSp>
        <p:nvCxnSpPr>
          <p:cNvPr id="158" name="直接连接符 157">
            <a:extLst>
              <a:ext uri="{FF2B5EF4-FFF2-40B4-BE49-F238E27FC236}">
                <a16:creationId xmlns:a16="http://schemas.microsoft.com/office/drawing/2014/main" id="{B61C9E32-17D0-1253-0125-2BBD973EE0BB}"/>
              </a:ext>
            </a:extLst>
          </p:cNvPr>
          <p:cNvCxnSpPr>
            <a:cxnSpLocks/>
            <a:stCxn id="7" idx="5"/>
            <a:endCxn id="155" idx="6"/>
          </p:cNvCxnSpPr>
          <p:nvPr/>
        </p:nvCxnSpPr>
        <p:spPr>
          <a:xfrm rot="16200000" flipH="1">
            <a:off x="5591415" y="4101838"/>
            <a:ext cx="1608671" cy="1632555"/>
          </a:xfrm>
          <a:prstGeom prst="bentConnector4">
            <a:avLst>
              <a:gd name="adj1" fmla="val -987"/>
              <a:gd name="adj2" fmla="val 50465"/>
            </a:avLst>
          </a:prstGeom>
          <a:ln w="9525">
            <a:prstDash val="dash"/>
          </a:ln>
        </p:spPr>
        <p:style>
          <a:lnRef idx="2">
            <a:schemeClr val="accent5"/>
          </a:lnRef>
          <a:fillRef idx="0">
            <a:schemeClr val="accent5"/>
          </a:fillRef>
          <a:effectRef idx="1">
            <a:schemeClr val="accent5"/>
          </a:effectRef>
          <a:fontRef idx="minor">
            <a:schemeClr val="tx1"/>
          </a:fontRef>
        </p:style>
      </p:cxnSp>
      <p:sp>
        <p:nvSpPr>
          <p:cNvPr id="45" name="矩形: 圆角 44">
            <a:extLst>
              <a:ext uri="{FF2B5EF4-FFF2-40B4-BE49-F238E27FC236}">
                <a16:creationId xmlns:a16="http://schemas.microsoft.com/office/drawing/2014/main" id="{2FBCC6DE-9E0F-72F6-3959-F06FE350D460}"/>
              </a:ext>
            </a:extLst>
          </p:cNvPr>
          <p:cNvSpPr/>
          <p:nvPr/>
        </p:nvSpPr>
        <p:spPr>
          <a:xfrm>
            <a:off x="5732718" y="5091462"/>
            <a:ext cx="1315892" cy="43456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800" b="1" kern="0" dirty="0" err="1">
                <a:ea typeface="Roboto"/>
                <a:sym typeface="Roboto"/>
              </a:rPr>
              <a:t>OmniView</a:t>
            </a:r>
            <a:endParaRPr lang="zh-CN" altLang="en-US" sz="1800" dirty="0"/>
          </a:p>
        </p:txBody>
      </p:sp>
      <p:sp>
        <p:nvSpPr>
          <p:cNvPr id="2" name="Content Placeholder 26">
            <a:extLst>
              <a:ext uri="{FF2B5EF4-FFF2-40B4-BE49-F238E27FC236}">
                <a16:creationId xmlns:a16="http://schemas.microsoft.com/office/drawing/2014/main" id="{F6CBD178-D102-58B8-559B-42394D853B94}"/>
              </a:ext>
            </a:extLst>
          </p:cNvPr>
          <p:cNvSpPr txBox="1">
            <a:spLocks/>
          </p:cNvSpPr>
          <p:nvPr/>
        </p:nvSpPr>
        <p:spPr>
          <a:xfrm>
            <a:off x="0" y="275846"/>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2800" b="1" dirty="0">
                <a:solidFill>
                  <a:schemeClr val="bg1"/>
                </a:solidFill>
                <a:latin typeface="Century Gothic" panose="020B0502020202020204" pitchFamily="34" charset="0"/>
                <a:ea typeface="+mn-ea"/>
              </a:rPr>
              <a:t>Implementation Approach: Framework and Workstream</a:t>
            </a:r>
          </a:p>
        </p:txBody>
      </p:sp>
      <p:sp>
        <p:nvSpPr>
          <p:cNvPr id="4" name="Rectangle: Rounded Corners 3">
            <a:extLst>
              <a:ext uri="{FF2B5EF4-FFF2-40B4-BE49-F238E27FC236}">
                <a16:creationId xmlns:a16="http://schemas.microsoft.com/office/drawing/2014/main" id="{E5F173F1-8689-3914-D965-A2D8231A5878}"/>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Implementation &amp; Adoption </a:t>
            </a:r>
            <a:endParaRPr lang="en-US" sz="1400" b="1" dirty="0">
              <a:solidFill>
                <a:schemeClr val="bg2"/>
              </a:solidFill>
            </a:endParaRPr>
          </a:p>
        </p:txBody>
      </p:sp>
    </p:spTree>
    <p:extLst>
      <p:ext uri="{BB962C8B-B14F-4D97-AF65-F5344CB8AC3E}">
        <p14:creationId xmlns:p14="http://schemas.microsoft.com/office/powerpoint/2010/main" val="81861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FE431-0AAE-E0B5-9776-354A675F5E0A}"/>
              </a:ext>
            </a:extLst>
          </p:cNvPr>
          <p:cNvSpPr>
            <a:spLocks noGrp="1"/>
          </p:cNvSpPr>
          <p:nvPr>
            <p:ph type="sldNum" sz="quarter" idx="12"/>
          </p:nvPr>
        </p:nvSpPr>
        <p:spPr/>
        <p:txBody>
          <a:bodyPr/>
          <a:lstStyle/>
          <a:p>
            <a:fld id="{C7C680DE-5100-FA48-AF2A-00B2AEB13245}" type="slidenum">
              <a:rPr lang="en-US" smtClean="0"/>
              <a:t>11</a:t>
            </a:fld>
            <a:endParaRPr lang="en-US"/>
          </a:p>
        </p:txBody>
      </p:sp>
      <p:graphicFrame>
        <p:nvGraphicFramePr>
          <p:cNvPr id="4" name="Diagram 3">
            <a:extLst>
              <a:ext uri="{FF2B5EF4-FFF2-40B4-BE49-F238E27FC236}">
                <a16:creationId xmlns:a16="http://schemas.microsoft.com/office/drawing/2014/main" id="{7DF97EBC-6843-D217-36DC-874196253F96}"/>
              </a:ext>
            </a:extLst>
          </p:cNvPr>
          <p:cNvGraphicFramePr/>
          <p:nvPr>
            <p:extLst>
              <p:ext uri="{D42A27DB-BD31-4B8C-83A1-F6EECF244321}">
                <p14:modId xmlns:p14="http://schemas.microsoft.com/office/powerpoint/2010/main" val="4189853226"/>
              </p:ext>
            </p:extLst>
          </p:nvPr>
        </p:nvGraphicFramePr>
        <p:xfrm>
          <a:off x="394230" y="1297554"/>
          <a:ext cx="11244263" cy="628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6">
            <a:extLst>
              <a:ext uri="{FF2B5EF4-FFF2-40B4-BE49-F238E27FC236}">
                <a16:creationId xmlns:a16="http://schemas.microsoft.com/office/drawing/2014/main" id="{354A13F7-BE49-BF53-3C73-9C386866FE54}"/>
              </a:ext>
            </a:extLst>
          </p:cNvPr>
          <p:cNvSpPr txBox="1">
            <a:spLocks/>
          </p:cNvSpPr>
          <p:nvPr/>
        </p:nvSpPr>
        <p:spPr>
          <a:xfrm>
            <a:off x="0" y="275846"/>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2800" b="1" dirty="0">
                <a:solidFill>
                  <a:schemeClr val="bg1"/>
                </a:solidFill>
                <a:latin typeface="Century Gothic" panose="020B0502020202020204" pitchFamily="34" charset="0"/>
                <a:ea typeface="+mn-ea"/>
              </a:rPr>
              <a:t>Implementation Approach: Strategic Rollout </a:t>
            </a:r>
          </a:p>
        </p:txBody>
      </p:sp>
      <p:cxnSp>
        <p:nvCxnSpPr>
          <p:cNvPr id="7" name="Straight Arrow Connector 6">
            <a:extLst>
              <a:ext uri="{FF2B5EF4-FFF2-40B4-BE49-F238E27FC236}">
                <a16:creationId xmlns:a16="http://schemas.microsoft.com/office/drawing/2014/main" id="{DDCDD4E1-1955-604C-AC7A-BD57CBC293F3}"/>
              </a:ext>
            </a:extLst>
          </p:cNvPr>
          <p:cNvCxnSpPr/>
          <p:nvPr/>
        </p:nvCxnSpPr>
        <p:spPr>
          <a:xfrm>
            <a:off x="394230" y="2097653"/>
            <a:ext cx="5428721" cy="0"/>
          </a:xfrm>
          <a:prstGeom prst="straightConnector1">
            <a:avLst/>
          </a:prstGeom>
          <a:ln>
            <a:solidFill>
              <a:schemeClr val="tx2">
                <a:lumMod val="75000"/>
                <a:lumOff val="25000"/>
              </a:schemeClr>
            </a:solidFill>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8" name="Straight Arrow Connector 7">
            <a:extLst>
              <a:ext uri="{FF2B5EF4-FFF2-40B4-BE49-F238E27FC236}">
                <a16:creationId xmlns:a16="http://schemas.microsoft.com/office/drawing/2014/main" id="{CF1A6BA8-F6DC-31ED-B265-2E4F33878EF5}"/>
              </a:ext>
            </a:extLst>
          </p:cNvPr>
          <p:cNvCxnSpPr/>
          <p:nvPr/>
        </p:nvCxnSpPr>
        <p:spPr>
          <a:xfrm>
            <a:off x="5822951" y="2097653"/>
            <a:ext cx="5428721" cy="0"/>
          </a:xfrm>
          <a:prstGeom prst="straightConnector1">
            <a:avLst/>
          </a:prstGeom>
          <a:ln>
            <a:solidFill>
              <a:schemeClr val="tx2">
                <a:lumMod val="50000"/>
                <a:lumOff val="50000"/>
              </a:schemeClr>
            </a:solidFill>
            <a:prstDash val="dash"/>
            <a:headEnd type="triangle"/>
            <a:tailEnd type="triangle"/>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00251271-1D5F-829B-FC43-A6F67DD906CF}"/>
              </a:ext>
            </a:extLst>
          </p:cNvPr>
          <p:cNvSpPr txBox="1"/>
          <p:nvPr/>
        </p:nvSpPr>
        <p:spPr>
          <a:xfrm>
            <a:off x="922339" y="2135436"/>
            <a:ext cx="4050769" cy="769441"/>
          </a:xfrm>
          <a:prstGeom prst="rect">
            <a:avLst/>
          </a:prstGeom>
          <a:noFill/>
        </p:spPr>
        <p:txBody>
          <a:bodyPr wrap="square">
            <a:spAutoFit/>
          </a:bodyPr>
          <a:lstStyle/>
          <a:p>
            <a:pPr algn="ctr"/>
            <a:r>
              <a:rPr lang="en-US" sz="2200" b="1" dirty="0">
                <a:solidFill>
                  <a:schemeClr val="tx2">
                    <a:lumMod val="50000"/>
                    <a:lumOff val="50000"/>
                  </a:schemeClr>
                </a:solidFill>
              </a:rPr>
              <a:t>Q3 2025 – Private Beta Launch: Building the Foundation</a:t>
            </a:r>
          </a:p>
        </p:txBody>
      </p:sp>
      <p:sp>
        <p:nvSpPr>
          <p:cNvPr id="12" name="TextBox 11">
            <a:extLst>
              <a:ext uri="{FF2B5EF4-FFF2-40B4-BE49-F238E27FC236}">
                <a16:creationId xmlns:a16="http://schemas.microsoft.com/office/drawing/2014/main" id="{E4242928-81CC-6FE2-42B9-B4A5334EF308}"/>
              </a:ext>
            </a:extLst>
          </p:cNvPr>
          <p:cNvSpPr txBox="1"/>
          <p:nvPr/>
        </p:nvSpPr>
        <p:spPr>
          <a:xfrm>
            <a:off x="4927066" y="2248801"/>
            <a:ext cx="6689201" cy="430887"/>
          </a:xfrm>
          <a:prstGeom prst="rect">
            <a:avLst/>
          </a:prstGeom>
          <a:noFill/>
        </p:spPr>
        <p:txBody>
          <a:bodyPr wrap="square">
            <a:spAutoFit/>
          </a:bodyPr>
          <a:lstStyle/>
          <a:p>
            <a:pPr algn="ctr"/>
            <a:r>
              <a:rPr lang="en-US" sz="2200" b="1" dirty="0">
                <a:solidFill>
                  <a:schemeClr val="tx2">
                    <a:lumMod val="50000"/>
                    <a:lumOff val="50000"/>
                  </a:schemeClr>
                </a:solidFill>
              </a:rPr>
              <a:t>Q4 2026 global expansion</a:t>
            </a:r>
          </a:p>
        </p:txBody>
      </p:sp>
      <p:pic>
        <p:nvPicPr>
          <p:cNvPr id="2050" name="Picture 2" descr="Thumbnail Image ">
            <a:extLst>
              <a:ext uri="{FF2B5EF4-FFF2-40B4-BE49-F238E27FC236}">
                <a16:creationId xmlns:a16="http://schemas.microsoft.com/office/drawing/2014/main" id="{08E3F60C-D61A-3FE5-2E6F-DB183B4658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00" y="3007373"/>
            <a:ext cx="2283882" cy="2283882"/>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57865E-5B2F-1EEC-FF0C-1D1DC5064FB8}"/>
              </a:ext>
            </a:extLst>
          </p:cNvPr>
          <p:cNvSpPr txBox="1"/>
          <p:nvPr/>
        </p:nvSpPr>
        <p:spPr>
          <a:xfrm>
            <a:off x="232443" y="5467385"/>
            <a:ext cx="3404521" cy="564001"/>
          </a:xfrm>
          <a:prstGeom prst="rect">
            <a:avLst/>
          </a:prstGeom>
          <a:noFill/>
        </p:spPr>
        <p:txBody>
          <a:bodyPr wrap="square">
            <a:spAutoFit/>
          </a:bodyPr>
          <a:lstStyle/>
          <a:p>
            <a:pPr algn="ctr">
              <a:lnSpc>
                <a:spcPts val="1800"/>
              </a:lnSpc>
            </a:pPr>
            <a:r>
              <a:rPr lang="en-US" sz="2000" b="1" dirty="0">
                <a:solidFill>
                  <a:schemeClr val="tx2">
                    <a:lumMod val="50000"/>
                    <a:lumOff val="50000"/>
                  </a:schemeClr>
                </a:solidFill>
              </a:rPr>
              <a:t>Joint organizational structure with dedicated teams</a:t>
            </a:r>
          </a:p>
        </p:txBody>
      </p:sp>
      <p:pic>
        <p:nvPicPr>
          <p:cNvPr id="2052" name="Picture 4" descr="Thumbnail Image ">
            <a:extLst>
              <a:ext uri="{FF2B5EF4-FFF2-40B4-BE49-F238E27FC236}">
                <a16:creationId xmlns:a16="http://schemas.microsoft.com/office/drawing/2014/main" id="{B65878A2-257D-4E17-7399-DF189F95F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7470" y="3007373"/>
            <a:ext cx="2119313" cy="2119313"/>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E07A2AF-9E98-2F9F-938F-F02B7F5F5B03}"/>
              </a:ext>
            </a:extLst>
          </p:cNvPr>
          <p:cNvSpPr txBox="1"/>
          <p:nvPr/>
        </p:nvSpPr>
        <p:spPr>
          <a:xfrm>
            <a:off x="4099724" y="5467385"/>
            <a:ext cx="3404521" cy="333168"/>
          </a:xfrm>
          <a:prstGeom prst="rect">
            <a:avLst/>
          </a:prstGeom>
          <a:noFill/>
        </p:spPr>
        <p:txBody>
          <a:bodyPr wrap="square">
            <a:spAutoFit/>
          </a:bodyPr>
          <a:lstStyle/>
          <a:p>
            <a:pPr algn="ctr">
              <a:lnSpc>
                <a:spcPts val="1800"/>
              </a:lnSpc>
            </a:pPr>
            <a:r>
              <a:rPr lang="en-US" sz="2000" b="1" dirty="0">
                <a:solidFill>
                  <a:schemeClr val="tx2">
                    <a:lumMod val="50000"/>
                    <a:lumOff val="50000"/>
                  </a:schemeClr>
                </a:solidFill>
              </a:rPr>
              <a:t>Comprehensive go-to-market </a:t>
            </a:r>
          </a:p>
        </p:txBody>
      </p:sp>
      <p:pic>
        <p:nvPicPr>
          <p:cNvPr id="2054" name="Picture 6" descr="Thumbnail Image ">
            <a:extLst>
              <a:ext uri="{FF2B5EF4-FFF2-40B4-BE49-F238E27FC236}">
                <a16:creationId xmlns:a16="http://schemas.microsoft.com/office/drawing/2014/main" id="{6D1AB710-7BFF-56E6-0AD7-973A680418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5371" y="3007373"/>
            <a:ext cx="2112431" cy="2112431"/>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B2C2462-D118-6176-A8DE-B5547B238CC2}"/>
              </a:ext>
            </a:extLst>
          </p:cNvPr>
          <p:cNvSpPr txBox="1"/>
          <p:nvPr/>
        </p:nvSpPr>
        <p:spPr>
          <a:xfrm>
            <a:off x="7967004" y="5467385"/>
            <a:ext cx="3404521" cy="333168"/>
          </a:xfrm>
          <a:prstGeom prst="rect">
            <a:avLst/>
          </a:prstGeom>
          <a:noFill/>
        </p:spPr>
        <p:txBody>
          <a:bodyPr wrap="square">
            <a:spAutoFit/>
          </a:bodyPr>
          <a:lstStyle/>
          <a:p>
            <a:pPr algn="ctr">
              <a:lnSpc>
                <a:spcPts val="1800"/>
              </a:lnSpc>
            </a:pPr>
            <a:r>
              <a:rPr lang="en-US" sz="2000" b="1" dirty="0">
                <a:solidFill>
                  <a:schemeClr val="tx2">
                    <a:lumMod val="50000"/>
                    <a:lumOff val="50000"/>
                  </a:schemeClr>
                </a:solidFill>
              </a:rPr>
              <a:t>Customer Success Programs</a:t>
            </a:r>
          </a:p>
        </p:txBody>
      </p:sp>
      <p:sp>
        <p:nvSpPr>
          <p:cNvPr id="2" name="Rectangle: Rounded Corners 1">
            <a:extLst>
              <a:ext uri="{FF2B5EF4-FFF2-40B4-BE49-F238E27FC236}">
                <a16:creationId xmlns:a16="http://schemas.microsoft.com/office/drawing/2014/main" id="{4CAF0A06-DBBA-B212-29DD-C473401E3B8B}"/>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Implementation &amp; Adoption </a:t>
            </a:r>
            <a:endParaRPr lang="en-US" sz="1400" b="1" dirty="0">
              <a:solidFill>
                <a:schemeClr val="bg2"/>
              </a:solidFill>
            </a:endParaRPr>
          </a:p>
        </p:txBody>
      </p:sp>
    </p:spTree>
    <p:extLst>
      <p:ext uri="{BB962C8B-B14F-4D97-AF65-F5344CB8AC3E}">
        <p14:creationId xmlns:p14="http://schemas.microsoft.com/office/powerpoint/2010/main" val="370673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93E517-0AA1-BEE2-5D3F-5DA12DC5D46C}"/>
              </a:ext>
            </a:extLst>
          </p:cNvPr>
          <p:cNvSpPr>
            <a:spLocks noGrp="1"/>
          </p:cNvSpPr>
          <p:nvPr>
            <p:ph type="sldNum" sz="quarter" idx="12"/>
          </p:nvPr>
        </p:nvSpPr>
        <p:spPr/>
        <p:txBody>
          <a:bodyPr/>
          <a:lstStyle/>
          <a:p>
            <a:fld id="{C7C680DE-5100-FA48-AF2A-00B2AEB13245}" type="slidenum">
              <a:rPr lang="en-US" smtClean="0"/>
              <a:t>12</a:t>
            </a:fld>
            <a:endParaRPr lang="en-US"/>
          </a:p>
        </p:txBody>
      </p:sp>
      <p:sp>
        <p:nvSpPr>
          <p:cNvPr id="4" name="Content Placeholder 26">
            <a:extLst>
              <a:ext uri="{FF2B5EF4-FFF2-40B4-BE49-F238E27FC236}">
                <a16:creationId xmlns:a16="http://schemas.microsoft.com/office/drawing/2014/main" id="{DDF879F5-30DF-EAEB-FD3C-2E74100936D9}"/>
              </a:ext>
            </a:extLst>
          </p:cNvPr>
          <p:cNvSpPr txBox="1">
            <a:spLocks/>
          </p:cNvSpPr>
          <p:nvPr/>
        </p:nvSpPr>
        <p:spPr>
          <a:xfrm>
            <a:off x="0" y="279007"/>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2800" b="1" dirty="0">
                <a:solidFill>
                  <a:schemeClr val="bg1"/>
                </a:solidFill>
                <a:latin typeface="Century Gothic" panose="020B0502020202020204" pitchFamily="34" charset="0"/>
                <a:ea typeface="+mn-ea"/>
              </a:rPr>
              <a:t>How Challenges Were Overcome</a:t>
            </a:r>
          </a:p>
        </p:txBody>
      </p:sp>
      <p:sp>
        <p:nvSpPr>
          <p:cNvPr id="5" name="Rectangle: Rounded Corners 4">
            <a:extLst>
              <a:ext uri="{FF2B5EF4-FFF2-40B4-BE49-F238E27FC236}">
                <a16:creationId xmlns:a16="http://schemas.microsoft.com/office/drawing/2014/main" id="{EFCBC301-5D0A-3FD1-5818-8AF917B36D71}"/>
              </a:ext>
            </a:extLst>
          </p:cNvPr>
          <p:cNvSpPr/>
          <p:nvPr/>
        </p:nvSpPr>
        <p:spPr>
          <a:xfrm>
            <a:off x="642941" y="1652588"/>
            <a:ext cx="5443537" cy="4243388"/>
          </a:xfrm>
          <a:prstGeom prst="roundRect">
            <a:avLst/>
          </a:prstGeom>
          <a:solidFill>
            <a:schemeClr val="bg2">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endParaRPr lang="en-US" dirty="0"/>
          </a:p>
        </p:txBody>
      </p:sp>
      <p:sp>
        <p:nvSpPr>
          <p:cNvPr id="6" name="Rectangle: Rounded Corners 5">
            <a:extLst>
              <a:ext uri="{FF2B5EF4-FFF2-40B4-BE49-F238E27FC236}">
                <a16:creationId xmlns:a16="http://schemas.microsoft.com/office/drawing/2014/main" id="{793E0711-2006-F7E0-9FFA-8CEED77A82AF}"/>
              </a:ext>
            </a:extLst>
          </p:cNvPr>
          <p:cNvSpPr/>
          <p:nvPr/>
        </p:nvSpPr>
        <p:spPr>
          <a:xfrm>
            <a:off x="6081712" y="1652588"/>
            <a:ext cx="5520267" cy="4243388"/>
          </a:xfrm>
          <a:prstGeom prst="roundRect">
            <a:avLst/>
          </a:prstGeom>
          <a:solidFill>
            <a:schemeClr val="accent1">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algn="ctr"/>
            <a:endParaRPr lang="en-US" dirty="0"/>
          </a:p>
        </p:txBody>
      </p:sp>
      <p:grpSp>
        <p:nvGrpSpPr>
          <p:cNvPr id="9" name="Group 8">
            <a:extLst>
              <a:ext uri="{FF2B5EF4-FFF2-40B4-BE49-F238E27FC236}">
                <a16:creationId xmlns:a16="http://schemas.microsoft.com/office/drawing/2014/main" id="{081A78DD-12C5-7A9C-1D29-D5B8514825C1}"/>
              </a:ext>
            </a:extLst>
          </p:cNvPr>
          <p:cNvGrpSpPr/>
          <p:nvPr/>
        </p:nvGrpSpPr>
        <p:grpSpPr>
          <a:xfrm>
            <a:off x="1371600" y="1241411"/>
            <a:ext cx="3743325" cy="744552"/>
            <a:chOff x="1371600" y="1241411"/>
            <a:chExt cx="3743325" cy="744552"/>
          </a:xfrm>
        </p:grpSpPr>
        <p:sp>
          <p:nvSpPr>
            <p:cNvPr id="8" name="Rectangle: Diagonal Corners Rounded 7">
              <a:extLst>
                <a:ext uri="{FF2B5EF4-FFF2-40B4-BE49-F238E27FC236}">
                  <a16:creationId xmlns:a16="http://schemas.microsoft.com/office/drawing/2014/main" id="{BC41D90C-AE29-A2B9-7327-6A4633C2CA0F}"/>
                </a:ext>
              </a:extLst>
            </p:cNvPr>
            <p:cNvSpPr/>
            <p:nvPr/>
          </p:nvSpPr>
          <p:spPr>
            <a:xfrm>
              <a:off x="1371600" y="1241411"/>
              <a:ext cx="3743325" cy="744552"/>
            </a:xfrm>
            <a:prstGeom prst="round2Diag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bg2"/>
                </a:solidFill>
              </a:endParaRPr>
            </a:p>
          </p:txBody>
        </p:sp>
        <p:sp>
          <p:nvSpPr>
            <p:cNvPr id="7" name="TextBox 6">
              <a:extLst>
                <a:ext uri="{FF2B5EF4-FFF2-40B4-BE49-F238E27FC236}">
                  <a16:creationId xmlns:a16="http://schemas.microsoft.com/office/drawing/2014/main" id="{048596CA-980E-42D3-FEB0-0C173FEBC65E}"/>
                </a:ext>
              </a:extLst>
            </p:cNvPr>
            <p:cNvSpPr txBox="1"/>
            <p:nvPr/>
          </p:nvSpPr>
          <p:spPr>
            <a:xfrm>
              <a:off x="1442125" y="1311056"/>
              <a:ext cx="3672800" cy="646331"/>
            </a:xfrm>
            <a:prstGeom prst="rect">
              <a:avLst/>
            </a:prstGeom>
            <a:noFill/>
          </p:spPr>
          <p:txBody>
            <a:bodyPr wrap="none" rtlCol="0">
              <a:spAutoFit/>
            </a:bodyPr>
            <a:lstStyle/>
            <a:p>
              <a:r>
                <a:rPr lang="en-US" sz="3600" dirty="0">
                  <a:solidFill>
                    <a:schemeClr val="bg2"/>
                  </a:solidFill>
                  <a:latin typeface="Arial Black" panose="020B0A04020102020204" pitchFamily="34" charset="0"/>
                </a:rPr>
                <a:t>CHALLENGES</a:t>
              </a:r>
            </a:p>
          </p:txBody>
        </p:sp>
      </p:grpSp>
      <p:grpSp>
        <p:nvGrpSpPr>
          <p:cNvPr id="10" name="Group 9">
            <a:extLst>
              <a:ext uri="{FF2B5EF4-FFF2-40B4-BE49-F238E27FC236}">
                <a16:creationId xmlns:a16="http://schemas.microsoft.com/office/drawing/2014/main" id="{AAF6D2E7-165F-FEE5-D354-B526DA762FED}"/>
              </a:ext>
            </a:extLst>
          </p:cNvPr>
          <p:cNvGrpSpPr/>
          <p:nvPr/>
        </p:nvGrpSpPr>
        <p:grpSpPr>
          <a:xfrm>
            <a:off x="6970182" y="1212835"/>
            <a:ext cx="3743325" cy="744552"/>
            <a:chOff x="1371600" y="1241411"/>
            <a:chExt cx="3743325" cy="744552"/>
          </a:xfrm>
          <a:solidFill>
            <a:schemeClr val="accent3"/>
          </a:solidFill>
        </p:grpSpPr>
        <p:sp>
          <p:nvSpPr>
            <p:cNvPr id="11" name="Rectangle: Diagonal Corners Rounded 10">
              <a:extLst>
                <a:ext uri="{FF2B5EF4-FFF2-40B4-BE49-F238E27FC236}">
                  <a16:creationId xmlns:a16="http://schemas.microsoft.com/office/drawing/2014/main" id="{8D7E0DD2-2C37-10D6-5D43-65585B8E10EB}"/>
                </a:ext>
              </a:extLst>
            </p:cNvPr>
            <p:cNvSpPr/>
            <p:nvPr/>
          </p:nvSpPr>
          <p:spPr>
            <a:xfrm>
              <a:off x="1371600" y="1241411"/>
              <a:ext cx="3743325" cy="744552"/>
            </a:xfrm>
            <a:prstGeom prst="round2DiagRect">
              <a:avLst/>
            </a:prstGeom>
            <a:grp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bg2"/>
                </a:solidFill>
              </a:endParaRPr>
            </a:p>
          </p:txBody>
        </p:sp>
        <p:sp>
          <p:nvSpPr>
            <p:cNvPr id="12" name="TextBox 11">
              <a:extLst>
                <a:ext uri="{FF2B5EF4-FFF2-40B4-BE49-F238E27FC236}">
                  <a16:creationId xmlns:a16="http://schemas.microsoft.com/office/drawing/2014/main" id="{475AB3FD-6287-65AE-415C-19A83723E140}"/>
                </a:ext>
              </a:extLst>
            </p:cNvPr>
            <p:cNvSpPr txBox="1"/>
            <p:nvPr/>
          </p:nvSpPr>
          <p:spPr>
            <a:xfrm>
              <a:off x="1643657" y="1309455"/>
              <a:ext cx="3199209" cy="646331"/>
            </a:xfrm>
            <a:prstGeom prst="rect">
              <a:avLst/>
            </a:prstGeom>
            <a:grpFill/>
          </p:spPr>
          <p:txBody>
            <a:bodyPr wrap="none" rtlCol="0">
              <a:spAutoFit/>
            </a:bodyPr>
            <a:lstStyle/>
            <a:p>
              <a:r>
                <a:rPr lang="en-US" sz="3600" dirty="0">
                  <a:solidFill>
                    <a:schemeClr val="bg2"/>
                  </a:solidFill>
                  <a:latin typeface="Arial Black" panose="020B0A04020102020204" pitchFamily="34" charset="0"/>
                </a:rPr>
                <a:t>SOLUTIONS</a:t>
              </a:r>
            </a:p>
          </p:txBody>
        </p:sp>
      </p:grpSp>
      <p:pic>
        <p:nvPicPr>
          <p:cNvPr id="13" name="Picture 12">
            <a:extLst>
              <a:ext uri="{FF2B5EF4-FFF2-40B4-BE49-F238E27FC236}">
                <a16:creationId xmlns:a16="http://schemas.microsoft.com/office/drawing/2014/main" id="{F655E176-0387-44D6-8FE8-1881B158E48C}"/>
              </a:ext>
            </a:extLst>
          </p:cNvPr>
          <p:cNvPicPr>
            <a:picLocks noChangeAspect="1"/>
          </p:cNvPicPr>
          <p:nvPr/>
        </p:nvPicPr>
        <p:blipFill>
          <a:blip r:embed="rId3"/>
          <a:stretch>
            <a:fillRect/>
          </a:stretch>
        </p:blipFill>
        <p:spPr>
          <a:xfrm>
            <a:off x="5067303" y="2614992"/>
            <a:ext cx="1985962" cy="1985962"/>
          </a:xfrm>
          <a:prstGeom prst="plaque">
            <a:avLst/>
          </a:prstGeom>
        </p:spPr>
      </p:pic>
      <p:sp>
        <p:nvSpPr>
          <p:cNvPr id="17" name="TextBox 16">
            <a:extLst>
              <a:ext uri="{FF2B5EF4-FFF2-40B4-BE49-F238E27FC236}">
                <a16:creationId xmlns:a16="http://schemas.microsoft.com/office/drawing/2014/main" id="{0ECE4E00-DA8E-51CB-A7C2-FE61D5529597}"/>
              </a:ext>
            </a:extLst>
          </p:cNvPr>
          <p:cNvSpPr txBox="1"/>
          <p:nvPr/>
        </p:nvSpPr>
        <p:spPr>
          <a:xfrm>
            <a:off x="813222" y="2298919"/>
            <a:ext cx="4301703" cy="3172920"/>
          </a:xfrm>
          <a:prstGeom prst="rect">
            <a:avLst/>
          </a:prstGeom>
          <a:noFill/>
        </p:spPr>
        <p:txBody>
          <a:bodyPr wrap="square">
            <a:spAutoFit/>
          </a:bodyPr>
          <a:lstStyle/>
          <a:p>
            <a:pPr marL="285750" indent="-285750">
              <a:lnSpc>
                <a:spcPts val="1600"/>
              </a:lnSpc>
              <a:buFont typeface="Arial" panose="020B0604020202020204" pitchFamily="34" charset="0"/>
              <a:buChar char="•"/>
            </a:pPr>
            <a:r>
              <a:rPr lang="en-US" sz="1600" dirty="0"/>
              <a:t>AI model reliability in critical network environments</a:t>
            </a:r>
          </a:p>
          <a:p>
            <a:pPr marL="285750" indent="-285750">
              <a:lnSpc>
                <a:spcPts val="1600"/>
              </a:lnSpc>
              <a:buFont typeface="Arial" panose="020B0604020202020204" pitchFamily="34" charset="0"/>
              <a:buChar char="•"/>
            </a:pPr>
            <a:r>
              <a:rPr lang="en-US" sz="1600" dirty="0"/>
              <a:t>Multi-agent coordination complexity and state management</a:t>
            </a:r>
          </a:p>
          <a:p>
            <a:pPr marL="285750" indent="-285750">
              <a:lnSpc>
                <a:spcPts val="1600"/>
              </a:lnSpc>
              <a:buFont typeface="Arial" panose="020B0604020202020204" pitchFamily="34" charset="0"/>
              <a:buChar char="•"/>
            </a:pPr>
            <a:r>
              <a:rPr lang="en-US" sz="1600" dirty="0"/>
              <a:t>High infrastructure compute costs impacting pricing</a:t>
            </a:r>
          </a:p>
          <a:p>
            <a:pPr marL="285750" indent="-285750">
              <a:lnSpc>
                <a:spcPts val="1600"/>
              </a:lnSpc>
              <a:buFont typeface="Arial" panose="020B0604020202020204" pitchFamily="34" charset="0"/>
              <a:buChar char="•"/>
            </a:pPr>
            <a:r>
              <a:rPr lang="en-US" sz="1600" dirty="0"/>
              <a:t>Difficulty demonstrating clear customer ROI</a:t>
            </a:r>
          </a:p>
          <a:p>
            <a:pPr marL="285750" indent="-285750">
              <a:lnSpc>
                <a:spcPts val="1600"/>
              </a:lnSpc>
              <a:buFont typeface="Arial" panose="020B0604020202020204" pitchFamily="34" charset="0"/>
              <a:buChar char="•"/>
            </a:pPr>
            <a:r>
              <a:rPr lang="en-US" sz="1600" dirty="0"/>
              <a:t>AI model security against adversarial attacks</a:t>
            </a:r>
          </a:p>
          <a:p>
            <a:pPr marL="285750" indent="-285750">
              <a:lnSpc>
                <a:spcPts val="1600"/>
              </a:lnSpc>
              <a:buFont typeface="Arial" panose="020B0604020202020204" pitchFamily="34" charset="0"/>
              <a:buChar char="•"/>
            </a:pPr>
            <a:r>
              <a:rPr lang="en-US" sz="1600" dirty="0"/>
              <a:t>Complex regulatory compliance (HIPAA, SOX, PCI-DSS)</a:t>
            </a:r>
          </a:p>
          <a:p>
            <a:pPr marL="285750" indent="-285750">
              <a:lnSpc>
                <a:spcPts val="1600"/>
              </a:lnSpc>
              <a:buFont typeface="Arial" panose="020B0604020202020204" pitchFamily="34" charset="0"/>
              <a:buChar char="•"/>
            </a:pPr>
            <a:r>
              <a:rPr lang="en-US" sz="1600" dirty="0"/>
              <a:t>Enterprise skills gap in AI network management</a:t>
            </a:r>
          </a:p>
          <a:p>
            <a:pPr marL="285750" indent="-285750">
              <a:lnSpc>
                <a:spcPts val="1600"/>
              </a:lnSpc>
              <a:buFont typeface="Arial" panose="020B0604020202020204" pitchFamily="34" charset="0"/>
              <a:buChar char="•"/>
            </a:pPr>
            <a:r>
              <a:rPr lang="en-US" sz="1600" dirty="0"/>
              <a:t>Cultural resistance to AI automation</a:t>
            </a:r>
          </a:p>
          <a:p>
            <a:pPr marL="285750" indent="-285750">
              <a:lnSpc>
                <a:spcPts val="1600"/>
              </a:lnSpc>
              <a:buFont typeface="Arial" panose="020B0604020202020204" pitchFamily="34" charset="0"/>
              <a:buChar char="•"/>
            </a:pPr>
            <a:r>
              <a:rPr lang="en-US" sz="1600" dirty="0"/>
              <a:t>Slow enterprise adoption due to risk aversion</a:t>
            </a:r>
          </a:p>
          <a:p>
            <a:pPr marL="285750" indent="-285750">
              <a:lnSpc>
                <a:spcPts val="1600"/>
              </a:lnSpc>
              <a:buFont typeface="Arial" panose="020B0604020202020204" pitchFamily="34" charset="0"/>
              <a:buChar char="•"/>
            </a:pPr>
            <a:r>
              <a:rPr lang="en-US" sz="1600" dirty="0"/>
              <a:t>Technology standardization risks</a:t>
            </a:r>
          </a:p>
        </p:txBody>
      </p:sp>
      <p:sp>
        <p:nvSpPr>
          <p:cNvPr id="18" name="TextBox 17">
            <a:extLst>
              <a:ext uri="{FF2B5EF4-FFF2-40B4-BE49-F238E27FC236}">
                <a16:creationId xmlns:a16="http://schemas.microsoft.com/office/drawing/2014/main" id="{86B160B2-BE80-2072-7CB8-849E34EB148C}"/>
              </a:ext>
            </a:extLst>
          </p:cNvPr>
          <p:cNvSpPr txBox="1"/>
          <p:nvPr/>
        </p:nvSpPr>
        <p:spPr>
          <a:xfrm>
            <a:off x="7016324" y="2169236"/>
            <a:ext cx="4539192" cy="3432286"/>
          </a:xfrm>
          <a:prstGeom prst="rect">
            <a:avLst/>
          </a:prstGeom>
          <a:noFill/>
        </p:spPr>
        <p:txBody>
          <a:bodyPr wrap="square">
            <a:spAutoFit/>
          </a:bodyPr>
          <a:lstStyle/>
          <a:p>
            <a:pPr marL="285750" indent="-285750">
              <a:lnSpc>
                <a:spcPts val="1300"/>
              </a:lnSpc>
              <a:buFont typeface="Arial" panose="020B0604020202020204" pitchFamily="34" charset="0"/>
              <a:buChar char="•"/>
            </a:pPr>
            <a:r>
              <a:rPr lang="en-US" sz="1400" dirty="0"/>
              <a:t>Rigorous testing, human-in-the-loop checks, confidence scoring, and rollback safeguards.</a:t>
            </a:r>
          </a:p>
          <a:p>
            <a:pPr marL="285750" indent="-285750">
              <a:lnSpc>
                <a:spcPts val="1300"/>
              </a:lnSpc>
              <a:buFont typeface="Arial" panose="020B0604020202020204" pitchFamily="34" charset="0"/>
              <a:buChar char="•"/>
            </a:pPr>
            <a:r>
              <a:rPr lang="en-US" sz="1400" dirty="0"/>
              <a:t>Smart orchestration, distributed consensus, and agent prioritization.</a:t>
            </a:r>
          </a:p>
          <a:p>
            <a:pPr marL="285750" indent="-285750">
              <a:lnSpc>
                <a:spcPts val="1300"/>
              </a:lnSpc>
              <a:buFont typeface="Arial" panose="020B0604020202020204" pitchFamily="34" charset="0"/>
              <a:buChar char="•"/>
            </a:pPr>
            <a:r>
              <a:rPr lang="en-US" sz="1400" dirty="0"/>
              <a:t>Optimized models, edge deployment, and flexible usage-based pricing.</a:t>
            </a:r>
          </a:p>
          <a:p>
            <a:pPr marL="285750" indent="-285750">
              <a:lnSpc>
                <a:spcPts val="1300"/>
              </a:lnSpc>
              <a:buFont typeface="Arial" panose="020B0604020202020204" pitchFamily="34" charset="0"/>
              <a:buChar char="•"/>
            </a:pPr>
            <a:r>
              <a:rPr lang="en-US" sz="1400" dirty="0"/>
              <a:t>Impact dashboards, case studies, and pilot success guarantees.</a:t>
            </a:r>
          </a:p>
          <a:p>
            <a:pPr marL="285750" indent="-285750">
              <a:lnSpc>
                <a:spcPts val="1300"/>
              </a:lnSpc>
              <a:buFont typeface="Arial" panose="020B0604020202020204" pitchFamily="34" charset="0"/>
              <a:buChar char="•"/>
            </a:pPr>
            <a:r>
              <a:rPr lang="en-US" sz="1400" dirty="0"/>
              <a:t>Input validation, hardened models, red team testing, and AI safety protocols.</a:t>
            </a:r>
          </a:p>
          <a:p>
            <a:pPr marL="285750" indent="-285750">
              <a:lnSpc>
                <a:spcPts val="1300"/>
              </a:lnSpc>
              <a:buFont typeface="Arial" panose="020B0604020202020204" pitchFamily="34" charset="0"/>
              <a:buChar char="•"/>
            </a:pPr>
            <a:r>
              <a:rPr lang="en-US" sz="1400" dirty="0"/>
              <a:t>Built-in compliance, regular audits, and industry-specific templates.</a:t>
            </a:r>
          </a:p>
          <a:p>
            <a:pPr marL="285750" indent="-285750">
              <a:lnSpc>
                <a:spcPts val="1300"/>
              </a:lnSpc>
              <a:buFont typeface="Arial" panose="020B0604020202020204" pitchFamily="34" charset="0"/>
              <a:buChar char="•"/>
            </a:pPr>
            <a:r>
              <a:rPr lang="en-US" sz="1400" dirty="0"/>
              <a:t>Training programs, managed services, and phased automation rollout.</a:t>
            </a:r>
          </a:p>
          <a:p>
            <a:pPr marL="285750" indent="-285750">
              <a:lnSpc>
                <a:spcPts val="1300"/>
              </a:lnSpc>
              <a:buFont typeface="Arial" panose="020B0604020202020204" pitchFamily="34" charset="0"/>
              <a:buChar char="•"/>
            </a:pPr>
            <a:r>
              <a:rPr lang="en-US" sz="1400" dirty="0"/>
              <a:t>Augmentation messaging, retraining support, and productivity-focused adoption.</a:t>
            </a:r>
          </a:p>
          <a:p>
            <a:pPr marL="285750" indent="-285750">
              <a:lnSpc>
                <a:spcPts val="1300"/>
              </a:lnSpc>
              <a:buFont typeface="Arial" panose="020B0604020202020204" pitchFamily="34" charset="0"/>
              <a:buChar char="•"/>
            </a:pPr>
            <a:r>
              <a:rPr lang="en-US" sz="1400" dirty="0"/>
              <a:t>Proof-of-concept pilots, thought leadership, and gradual deployment paths.</a:t>
            </a:r>
          </a:p>
          <a:p>
            <a:pPr marL="285750" indent="-285750">
              <a:lnSpc>
                <a:spcPts val="1300"/>
              </a:lnSpc>
              <a:buFont typeface="Arial" panose="020B0604020202020204" pitchFamily="34" charset="0"/>
              <a:buChar char="•"/>
            </a:pPr>
            <a:r>
              <a:rPr lang="en-US" sz="1400" dirty="0"/>
              <a:t>Open-source tools, standards alignment, and modular architecture.</a:t>
            </a:r>
          </a:p>
        </p:txBody>
      </p:sp>
      <p:sp>
        <p:nvSpPr>
          <p:cNvPr id="2" name="Rectangle: Rounded Corners 1">
            <a:extLst>
              <a:ext uri="{FF2B5EF4-FFF2-40B4-BE49-F238E27FC236}">
                <a16:creationId xmlns:a16="http://schemas.microsoft.com/office/drawing/2014/main" id="{3D5B7B8F-3B5B-DB4F-0614-4F97CAEB7FDE}"/>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Implementation &amp; Adoption </a:t>
            </a:r>
            <a:endParaRPr lang="en-US" sz="1400" b="1" dirty="0">
              <a:solidFill>
                <a:schemeClr val="bg2"/>
              </a:solidFill>
            </a:endParaRPr>
          </a:p>
        </p:txBody>
      </p:sp>
    </p:spTree>
    <p:extLst>
      <p:ext uri="{BB962C8B-B14F-4D97-AF65-F5344CB8AC3E}">
        <p14:creationId xmlns:p14="http://schemas.microsoft.com/office/powerpoint/2010/main" val="700293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42B2FC-16C4-4AE1-837F-340392B3F703}"/>
              </a:ext>
            </a:extLst>
          </p:cNvPr>
          <p:cNvSpPr>
            <a:spLocks noGrp="1"/>
          </p:cNvSpPr>
          <p:nvPr>
            <p:ph type="sldNum" sz="quarter" idx="12"/>
          </p:nvPr>
        </p:nvSpPr>
        <p:spPr/>
        <p:txBody>
          <a:bodyPr/>
          <a:lstStyle/>
          <a:p>
            <a:fld id="{C7C680DE-5100-FA48-AF2A-00B2AEB13245}" type="slidenum">
              <a:rPr lang="en-US" smtClean="0"/>
              <a:t>13</a:t>
            </a:fld>
            <a:endParaRPr lang="en-US"/>
          </a:p>
        </p:txBody>
      </p:sp>
      <p:sp>
        <p:nvSpPr>
          <p:cNvPr id="8" name="Content Placeholder 26">
            <a:extLst>
              <a:ext uri="{FF2B5EF4-FFF2-40B4-BE49-F238E27FC236}">
                <a16:creationId xmlns:a16="http://schemas.microsoft.com/office/drawing/2014/main" id="{448916FD-553C-44BB-BBE4-377CA9F8BEBC}"/>
              </a:ext>
            </a:extLst>
          </p:cNvPr>
          <p:cNvSpPr txBox="1">
            <a:spLocks/>
          </p:cNvSpPr>
          <p:nvPr/>
        </p:nvSpPr>
        <p:spPr>
          <a:xfrm>
            <a:off x="-45313" y="268107"/>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2800" b="1" dirty="0">
                <a:solidFill>
                  <a:schemeClr val="bg1"/>
                </a:solidFill>
                <a:latin typeface="Century Gothic" panose="020B0502020202020204" pitchFamily="34" charset="0"/>
                <a:ea typeface="+mn-ea"/>
              </a:rPr>
              <a:t>Operational Excellence Achievements: Traditional Dashboard</a:t>
            </a:r>
          </a:p>
        </p:txBody>
      </p:sp>
      <p:pic>
        <p:nvPicPr>
          <p:cNvPr id="5" name="Picture 4">
            <a:extLst>
              <a:ext uri="{FF2B5EF4-FFF2-40B4-BE49-F238E27FC236}">
                <a16:creationId xmlns:a16="http://schemas.microsoft.com/office/drawing/2014/main" id="{B83F038D-EAB9-A44B-CC24-89B70534F5B6}"/>
              </a:ext>
            </a:extLst>
          </p:cNvPr>
          <p:cNvPicPr>
            <a:picLocks noChangeAspect="1"/>
          </p:cNvPicPr>
          <p:nvPr/>
        </p:nvPicPr>
        <p:blipFill>
          <a:blip r:embed="rId3"/>
          <a:srcRect r="4778" b="17704"/>
          <a:stretch>
            <a:fillRect/>
          </a:stretch>
        </p:blipFill>
        <p:spPr>
          <a:xfrm>
            <a:off x="518160" y="1120855"/>
            <a:ext cx="10448544" cy="5079492"/>
          </a:xfrm>
          <a:prstGeom prst="rect">
            <a:avLst/>
          </a:prstGeom>
        </p:spPr>
      </p:pic>
      <p:sp>
        <p:nvSpPr>
          <p:cNvPr id="3" name="Rectangle: Rounded Corners 2">
            <a:extLst>
              <a:ext uri="{FF2B5EF4-FFF2-40B4-BE49-F238E27FC236}">
                <a16:creationId xmlns:a16="http://schemas.microsoft.com/office/drawing/2014/main" id="{27AE040C-2223-2416-2C98-387A3BF962ED}"/>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Measurable Benefits &amp; Impacts </a:t>
            </a:r>
            <a:endParaRPr lang="en-US" sz="1400" b="1" dirty="0">
              <a:solidFill>
                <a:schemeClr val="bg2"/>
              </a:solidFill>
            </a:endParaRPr>
          </a:p>
        </p:txBody>
      </p:sp>
    </p:spTree>
    <p:extLst>
      <p:ext uri="{BB962C8B-B14F-4D97-AF65-F5344CB8AC3E}">
        <p14:creationId xmlns:p14="http://schemas.microsoft.com/office/powerpoint/2010/main" val="382630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22DF56-CE41-7F47-A04D-F143F0F35C67}"/>
              </a:ext>
            </a:extLst>
          </p:cNvPr>
          <p:cNvSpPr>
            <a:spLocks noGrp="1"/>
          </p:cNvSpPr>
          <p:nvPr>
            <p:ph type="sldNum" sz="quarter" idx="12"/>
          </p:nvPr>
        </p:nvSpPr>
        <p:spPr/>
        <p:txBody>
          <a:bodyPr/>
          <a:lstStyle/>
          <a:p>
            <a:fld id="{C7C680DE-5100-FA48-AF2A-00B2AEB13245}" type="slidenum">
              <a:rPr lang="en-US" smtClean="0"/>
              <a:t>14</a:t>
            </a:fld>
            <a:endParaRPr lang="en-US"/>
          </a:p>
        </p:txBody>
      </p:sp>
      <p:pic>
        <p:nvPicPr>
          <p:cNvPr id="6" name="图片 15">
            <a:extLst>
              <a:ext uri="{FF2B5EF4-FFF2-40B4-BE49-F238E27FC236}">
                <a16:creationId xmlns:a16="http://schemas.microsoft.com/office/drawing/2014/main" id="{C3384F5C-F902-812A-924B-5B21F9084232}"/>
              </a:ext>
            </a:extLst>
          </p:cNvPr>
          <p:cNvPicPr>
            <a:picLocks noChangeAspect="1"/>
          </p:cNvPicPr>
          <p:nvPr/>
        </p:nvPicPr>
        <p:blipFill>
          <a:blip r:embed="rId3"/>
          <a:srcRect l="30668" r="28942" b="-2"/>
          <a:stretch>
            <a:fillRect/>
          </a:stretch>
        </p:blipFill>
        <p:spPr>
          <a:xfrm>
            <a:off x="575734" y="1413131"/>
            <a:ext cx="3359151" cy="4678276"/>
          </a:xfrm>
          <a:prstGeom prst="rect">
            <a:avLst/>
          </a:prstGeom>
          <a:noFill/>
        </p:spPr>
      </p:pic>
      <p:pic>
        <p:nvPicPr>
          <p:cNvPr id="7" name="图片 16">
            <a:extLst>
              <a:ext uri="{FF2B5EF4-FFF2-40B4-BE49-F238E27FC236}">
                <a16:creationId xmlns:a16="http://schemas.microsoft.com/office/drawing/2014/main" id="{53F5BCFA-506D-41F9-7269-C33E9A09EB18}"/>
              </a:ext>
            </a:extLst>
          </p:cNvPr>
          <p:cNvPicPr>
            <a:picLocks noChangeAspect="1"/>
          </p:cNvPicPr>
          <p:nvPr/>
        </p:nvPicPr>
        <p:blipFill>
          <a:blip r:embed="rId4"/>
          <a:srcRect l="33650" r="25935" b="-2"/>
          <a:stretch>
            <a:fillRect/>
          </a:stretch>
        </p:blipFill>
        <p:spPr>
          <a:xfrm>
            <a:off x="4415370" y="1413131"/>
            <a:ext cx="3361265" cy="4678276"/>
          </a:xfrm>
          <a:prstGeom prst="rect">
            <a:avLst/>
          </a:prstGeom>
          <a:noFill/>
        </p:spPr>
      </p:pic>
      <p:pic>
        <p:nvPicPr>
          <p:cNvPr id="8" name="图片 17">
            <a:extLst>
              <a:ext uri="{FF2B5EF4-FFF2-40B4-BE49-F238E27FC236}">
                <a16:creationId xmlns:a16="http://schemas.microsoft.com/office/drawing/2014/main" id="{61E8B5E9-32FF-31F1-1E79-70F28E85AF65}"/>
              </a:ext>
            </a:extLst>
          </p:cNvPr>
          <p:cNvPicPr>
            <a:picLocks noChangeAspect="1"/>
          </p:cNvPicPr>
          <p:nvPr/>
        </p:nvPicPr>
        <p:blipFill>
          <a:blip r:embed="rId5"/>
          <a:srcRect l="32908" r="26702" b="-2"/>
          <a:stretch>
            <a:fillRect/>
          </a:stretch>
        </p:blipFill>
        <p:spPr>
          <a:xfrm>
            <a:off x="8257118" y="1413131"/>
            <a:ext cx="3359151" cy="4678276"/>
          </a:xfrm>
          <a:prstGeom prst="rect">
            <a:avLst/>
          </a:prstGeom>
          <a:noFill/>
        </p:spPr>
      </p:pic>
      <p:sp>
        <p:nvSpPr>
          <p:cNvPr id="3" name="Content Placeholder 26">
            <a:extLst>
              <a:ext uri="{FF2B5EF4-FFF2-40B4-BE49-F238E27FC236}">
                <a16:creationId xmlns:a16="http://schemas.microsoft.com/office/drawing/2014/main" id="{96795409-55E8-C6E6-F33C-503342AA781D}"/>
              </a:ext>
            </a:extLst>
          </p:cNvPr>
          <p:cNvSpPr txBox="1">
            <a:spLocks/>
          </p:cNvSpPr>
          <p:nvPr/>
        </p:nvSpPr>
        <p:spPr>
          <a:xfrm>
            <a:off x="0" y="41451"/>
            <a:ext cx="11844338" cy="1154544"/>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lnSpc>
                <a:spcPts val="3400"/>
              </a:lnSpc>
            </a:pPr>
            <a:r>
              <a:rPr lang="en-US" sz="3200" b="1" dirty="0">
                <a:solidFill>
                  <a:schemeClr val="bg1"/>
                </a:solidFill>
                <a:latin typeface="Century Gothic" panose="020B0502020202020204" pitchFamily="34" charset="0"/>
                <a:ea typeface="+mn-ea"/>
              </a:rPr>
              <a:t>Operational Excellence Achievements: </a:t>
            </a:r>
          </a:p>
          <a:p>
            <a:pPr defTabSz="914400">
              <a:lnSpc>
                <a:spcPts val="3400"/>
              </a:lnSpc>
            </a:pPr>
            <a:r>
              <a:rPr lang="en-US" sz="3200" b="1" dirty="0" err="1">
                <a:solidFill>
                  <a:schemeClr val="bg1"/>
                </a:solidFill>
                <a:latin typeface="Century Gothic" panose="020B0502020202020204" pitchFamily="34" charset="0"/>
                <a:ea typeface="+mn-ea"/>
              </a:rPr>
              <a:t>LLMOps</a:t>
            </a:r>
            <a:r>
              <a:rPr lang="en-US" sz="3200" b="1" dirty="0">
                <a:solidFill>
                  <a:schemeClr val="bg1"/>
                </a:solidFill>
                <a:latin typeface="Century Gothic" panose="020B0502020202020204" pitchFamily="34" charset="0"/>
                <a:ea typeface="+mn-ea"/>
              </a:rPr>
              <a:t> with </a:t>
            </a:r>
            <a:r>
              <a:rPr lang="en-US" sz="3200" b="1" dirty="0" err="1">
                <a:solidFill>
                  <a:schemeClr val="bg1"/>
                </a:solidFill>
                <a:latin typeface="Century Gothic" panose="020B0502020202020204" pitchFamily="34" charset="0"/>
                <a:ea typeface="+mn-ea"/>
              </a:rPr>
              <a:t>GodEye</a:t>
            </a:r>
            <a:r>
              <a:rPr lang="en-US" sz="3200" b="1" dirty="0">
                <a:solidFill>
                  <a:schemeClr val="bg1"/>
                </a:solidFill>
                <a:latin typeface="Century Gothic" panose="020B0502020202020204" pitchFamily="34" charset="0"/>
                <a:ea typeface="+mn-ea"/>
              </a:rPr>
              <a:t> Intelligence Platform</a:t>
            </a:r>
          </a:p>
        </p:txBody>
      </p:sp>
      <p:sp>
        <p:nvSpPr>
          <p:cNvPr id="4" name="Rectangle: Rounded Corners 3">
            <a:extLst>
              <a:ext uri="{FF2B5EF4-FFF2-40B4-BE49-F238E27FC236}">
                <a16:creationId xmlns:a16="http://schemas.microsoft.com/office/drawing/2014/main" id="{C1537C5C-2537-9274-896B-840B5FEDA924}"/>
              </a:ext>
            </a:extLst>
          </p:cNvPr>
          <p:cNvSpPr/>
          <p:nvPr/>
        </p:nvSpPr>
        <p:spPr>
          <a:xfrm>
            <a:off x="548068" y="4837193"/>
            <a:ext cx="7882128" cy="1154544"/>
          </a:xfrm>
          <a:prstGeom prst="roundRect">
            <a:avLst/>
          </a:prstGeom>
          <a:solidFill>
            <a:schemeClr val="accent3"/>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US" b="1" dirty="0">
                <a:solidFill>
                  <a:schemeClr val="bg2"/>
                </a:solidFill>
              </a:rPr>
              <a:t>Operational: </a:t>
            </a:r>
            <a:r>
              <a:rPr lang="en-US" sz="2400" b="1" dirty="0">
                <a:solidFill>
                  <a:schemeClr val="bg2"/>
                </a:solidFill>
              </a:rPr>
              <a:t>75%</a:t>
            </a:r>
            <a:r>
              <a:rPr lang="en-US" b="1" dirty="0">
                <a:solidFill>
                  <a:schemeClr val="bg2"/>
                </a:solidFill>
              </a:rPr>
              <a:t> reduction in troubleshooting time, </a:t>
            </a:r>
            <a:r>
              <a:rPr lang="en-US" sz="2400" b="1" dirty="0">
                <a:solidFill>
                  <a:schemeClr val="bg2"/>
                </a:solidFill>
              </a:rPr>
              <a:t>60%</a:t>
            </a:r>
            <a:r>
              <a:rPr lang="en-US" b="1" dirty="0">
                <a:solidFill>
                  <a:schemeClr val="bg2"/>
                </a:solidFill>
              </a:rPr>
              <a:t> decrease in MTTR</a:t>
            </a:r>
          </a:p>
          <a:p>
            <a:pPr marL="285750" indent="-285750">
              <a:buFont typeface="Arial" panose="020B0604020202020204" pitchFamily="34" charset="0"/>
              <a:buChar char="•"/>
            </a:pPr>
            <a:r>
              <a:rPr lang="en-US" b="1" dirty="0">
                <a:solidFill>
                  <a:schemeClr val="bg2"/>
                </a:solidFill>
              </a:rPr>
              <a:t>Strategic: Enhanced customer experience, accelerated digital transformation</a:t>
            </a:r>
          </a:p>
          <a:p>
            <a:pPr marL="285750" indent="-285750" algn="ctr">
              <a:buFont typeface="Arial" panose="020B0604020202020204" pitchFamily="34" charset="0"/>
              <a:buChar char="•"/>
            </a:pPr>
            <a:endParaRPr lang="en-US" b="1" dirty="0">
              <a:solidFill>
                <a:schemeClr val="bg2"/>
              </a:solidFill>
            </a:endParaRPr>
          </a:p>
        </p:txBody>
      </p:sp>
      <p:pic>
        <p:nvPicPr>
          <p:cNvPr id="1026" name="Picture 2" descr="No alternative text description for this image">
            <a:extLst>
              <a:ext uri="{FF2B5EF4-FFF2-40B4-BE49-F238E27FC236}">
                <a16:creationId xmlns:a16="http://schemas.microsoft.com/office/drawing/2014/main" id="{C346F858-846F-9FC3-4113-8D97AC892E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9233" y="4148650"/>
            <a:ext cx="2761179" cy="18430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331AD95-6B84-2E4E-506A-15B0E6ACC5EC}"/>
              </a:ext>
            </a:extLst>
          </p:cNvPr>
          <p:cNvSpPr/>
          <p:nvPr/>
        </p:nvSpPr>
        <p:spPr>
          <a:xfrm>
            <a:off x="8723376" y="5614988"/>
            <a:ext cx="2892890" cy="476419"/>
          </a:xfrm>
          <a:prstGeom prst="rect">
            <a:avLst/>
          </a:prstGeom>
          <a:solidFill>
            <a:schemeClr val="accent3"/>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bg2"/>
                </a:solidFill>
              </a:rPr>
              <a:t>Cisco GBA AI Breakthrough Lighthouse Award (Jul 25</a:t>
            </a:r>
            <a:r>
              <a:rPr lang="en-US" sz="1600" dirty="0">
                <a:solidFill>
                  <a:schemeClr val="bg2"/>
                </a:solidFill>
              </a:rPr>
              <a:t>)</a:t>
            </a:r>
          </a:p>
        </p:txBody>
      </p:sp>
      <p:sp>
        <p:nvSpPr>
          <p:cNvPr id="9" name="Rectangle: Rounded Corners 8">
            <a:extLst>
              <a:ext uri="{FF2B5EF4-FFF2-40B4-BE49-F238E27FC236}">
                <a16:creationId xmlns:a16="http://schemas.microsoft.com/office/drawing/2014/main" id="{BF05868F-F63B-18CF-7F50-9773849C5D79}"/>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Measurable Benefits &amp; Impacts </a:t>
            </a:r>
            <a:endParaRPr lang="en-US" sz="1400" b="1" dirty="0">
              <a:solidFill>
                <a:schemeClr val="bg2"/>
              </a:solidFill>
            </a:endParaRPr>
          </a:p>
        </p:txBody>
      </p:sp>
    </p:spTree>
    <p:extLst>
      <p:ext uri="{BB962C8B-B14F-4D97-AF65-F5344CB8AC3E}">
        <p14:creationId xmlns:p14="http://schemas.microsoft.com/office/powerpoint/2010/main" val="1270453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1D0235F-CA01-912F-BC39-3B3E51A807F8}"/>
              </a:ext>
            </a:extLst>
          </p:cNvPr>
          <p:cNvSpPr>
            <a:spLocks noGrp="1"/>
          </p:cNvSpPr>
          <p:nvPr>
            <p:ph type="sldNum" sz="quarter" idx="12"/>
          </p:nvPr>
        </p:nvSpPr>
        <p:spPr/>
        <p:txBody>
          <a:bodyPr/>
          <a:lstStyle/>
          <a:p>
            <a:fld id="{C7C680DE-5100-FA48-AF2A-00B2AEB13245}" type="slidenum">
              <a:rPr lang="en-US" smtClean="0"/>
              <a:t>15</a:t>
            </a:fld>
            <a:endParaRPr lang="en-US"/>
          </a:p>
        </p:txBody>
      </p:sp>
      <p:sp>
        <p:nvSpPr>
          <p:cNvPr id="8" name="标题 1">
            <a:extLst>
              <a:ext uri="{FF2B5EF4-FFF2-40B4-BE49-F238E27FC236}">
                <a16:creationId xmlns:a16="http://schemas.microsoft.com/office/drawing/2014/main" id="{0AC77947-961B-F677-EA7C-DB7F03B469FC}"/>
              </a:ext>
            </a:extLst>
          </p:cNvPr>
          <p:cNvSpPr txBox="1"/>
          <p:nvPr/>
        </p:nvSpPr>
        <p:spPr>
          <a:xfrm rot="21046167">
            <a:off x="-180854" y="2962332"/>
            <a:ext cx="12397291" cy="1264806"/>
          </a:xfrm>
          <a:custGeom>
            <a:avLst/>
            <a:gdLst>
              <a:gd name="connsiteX0" fmla="*/ 9738888 w 12397291"/>
              <a:gd name="connsiteY0" fmla="*/ 462570 h 1264806"/>
              <a:gd name="connsiteX1" fmla="*/ 10273176 w 12397291"/>
              <a:gd name="connsiteY1" fmla="*/ 550556 h 1264806"/>
              <a:gd name="connsiteX2" fmla="*/ 11731887 w 12397291"/>
              <a:gd name="connsiteY2" fmla="*/ 833930 h 1264806"/>
              <a:gd name="connsiteX3" fmla="*/ 12397291 w 12397291"/>
              <a:gd name="connsiteY3" fmla="*/ 985778 h 1264806"/>
              <a:gd name="connsiteX4" fmla="*/ 12356648 w 12397291"/>
              <a:gd name="connsiteY4" fmla="*/ 1235875 h 1264806"/>
              <a:gd name="connsiteX5" fmla="*/ 12299675 w 12397291"/>
              <a:gd name="connsiteY5" fmla="*/ 1225979 h 1264806"/>
              <a:gd name="connsiteX6" fmla="*/ 6261220 w 12397291"/>
              <a:gd name="connsiteY6" fmla="*/ 745576 h 1264806"/>
              <a:gd name="connsiteX7" fmla="*/ 120034 w 12397291"/>
              <a:gd name="connsiteY7" fmla="*/ 1243081 h 1264806"/>
              <a:gd name="connsiteX8" fmla="*/ 0 w 12397291"/>
              <a:gd name="connsiteY8" fmla="*/ 1264806 h 1264806"/>
              <a:gd name="connsiteX9" fmla="*/ 177144 w 12397291"/>
              <a:gd name="connsiteY9" fmla="*/ 174767 h 1264806"/>
              <a:gd name="connsiteX10" fmla="*/ 506098 w 12397291"/>
              <a:gd name="connsiteY10" fmla="*/ 141453 h 1264806"/>
              <a:gd name="connsiteX11" fmla="*/ 5829476 w 12397291"/>
              <a:gd name="connsiteY11" fmla="*/ 55603 h 1264806"/>
              <a:gd name="connsiteX12" fmla="*/ 9738888 w 12397291"/>
              <a:gd name="connsiteY12" fmla="*/ 462570 h 1264806"/>
            </a:gdLst>
            <a:ahLst/>
            <a:cxnLst/>
            <a:rect l="l" t="t" r="r" b="b"/>
            <a:pathLst>
              <a:path w="12397291" h="1264806">
                <a:moveTo>
                  <a:pt x="9738888" y="462570"/>
                </a:moveTo>
                <a:cubicBezTo>
                  <a:pt x="9918097" y="490710"/>
                  <a:pt x="10096207" y="520046"/>
                  <a:pt x="10273176" y="550556"/>
                </a:cubicBezTo>
                <a:cubicBezTo>
                  <a:pt x="10768690" y="635984"/>
                  <a:pt x="11255252" y="730613"/>
                  <a:pt x="11731887" y="833930"/>
                </a:cubicBezTo>
                <a:lnTo>
                  <a:pt x="12397291" y="985778"/>
                </a:lnTo>
                <a:lnTo>
                  <a:pt x="12356648" y="1235875"/>
                </a:lnTo>
                <a:lnTo>
                  <a:pt x="12299675" y="1225979"/>
                </a:lnTo>
                <a:cubicBezTo>
                  <a:pt x="10413586" y="915010"/>
                  <a:pt x="8380507" y="745575"/>
                  <a:pt x="6261220" y="745576"/>
                </a:cubicBezTo>
                <a:cubicBezTo>
                  <a:pt x="4103400" y="745575"/>
                  <a:pt x="2034953" y="921227"/>
                  <a:pt x="120034" y="1243081"/>
                </a:cubicBezTo>
                <a:lnTo>
                  <a:pt x="0" y="1264806"/>
                </a:lnTo>
                <a:lnTo>
                  <a:pt x="177144" y="174767"/>
                </a:lnTo>
                <a:lnTo>
                  <a:pt x="506098" y="141453"/>
                </a:lnTo>
                <a:cubicBezTo>
                  <a:pt x="2194294" y="-8605"/>
                  <a:pt x="3982529" y="-42680"/>
                  <a:pt x="5829476" y="55603"/>
                </a:cubicBezTo>
                <a:cubicBezTo>
                  <a:pt x="7176206" y="127268"/>
                  <a:pt x="8484432" y="265594"/>
                  <a:pt x="9738888" y="462570"/>
                </a:cubicBezTo>
                <a:close/>
              </a:path>
            </a:pathLst>
          </a:custGeom>
          <a:gradFill>
            <a:gsLst>
              <a:gs pos="0">
                <a:schemeClr val="accent1"/>
              </a:gs>
              <a:gs pos="100000">
                <a:schemeClr val="accent1">
                  <a:lumMod val="40000"/>
                  <a:lumOff val="60000"/>
                </a:schemeClr>
              </a:gs>
            </a:gsLst>
            <a:lin ang="2700000" scaled="0"/>
          </a:gradFill>
          <a:ln w="12700" cap="flat">
            <a:noFill/>
            <a:miter/>
          </a:ln>
          <a:effectLst/>
        </p:spPr>
        <p:txBody>
          <a:bodyPr vert="horz" wrap="square" lIns="91440" tIns="45720" rIns="91440" bIns="4572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endParaRPr kumimoji="1" lang="zh-CN" altLang="en-US"/>
          </a:p>
        </p:txBody>
      </p:sp>
      <p:sp>
        <p:nvSpPr>
          <p:cNvPr id="9" name="i$1ïďè">
            <a:extLst>
              <a:ext uri="{FF2B5EF4-FFF2-40B4-BE49-F238E27FC236}">
                <a16:creationId xmlns:a16="http://schemas.microsoft.com/office/drawing/2014/main" id="{756DC52E-C0D8-DA0A-A54D-010BDD8BC181}"/>
              </a:ext>
            </a:extLst>
          </p:cNvPr>
          <p:cNvSpPr/>
          <p:nvPr/>
        </p:nvSpPr>
        <p:spPr>
          <a:xfrm>
            <a:off x="6711114" y="2946962"/>
            <a:ext cx="749619" cy="749619"/>
          </a:xfrm>
          <a:prstGeom prst="ellipse">
            <a:avLst/>
          </a:prstGeom>
          <a:solidFill>
            <a:srgbClr val="00589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iṩ1ïḑe">
            <a:extLst>
              <a:ext uri="{FF2B5EF4-FFF2-40B4-BE49-F238E27FC236}">
                <a16:creationId xmlns:a16="http://schemas.microsoft.com/office/drawing/2014/main" id="{6858F871-E479-FC42-F670-24F4B87C52EE}"/>
              </a:ext>
            </a:extLst>
          </p:cNvPr>
          <p:cNvSpPr/>
          <p:nvPr/>
        </p:nvSpPr>
        <p:spPr>
          <a:xfrm>
            <a:off x="2480584" y="2168410"/>
            <a:ext cx="2306728" cy="2306726"/>
          </a:xfrm>
          <a:prstGeom prst="ellipse">
            <a:avLst/>
          </a:prstGeom>
          <a:solidFill>
            <a:schemeClr val="accent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işlíḍè">
            <a:extLst>
              <a:ext uri="{FF2B5EF4-FFF2-40B4-BE49-F238E27FC236}">
                <a16:creationId xmlns:a16="http://schemas.microsoft.com/office/drawing/2014/main" id="{BC296613-99D3-03D7-C648-FF772BE1FEC5}"/>
              </a:ext>
            </a:extLst>
          </p:cNvPr>
          <p:cNvSpPr/>
          <p:nvPr/>
        </p:nvSpPr>
        <p:spPr>
          <a:xfrm>
            <a:off x="7163767" y="2168410"/>
            <a:ext cx="2306728" cy="2306726"/>
          </a:xfrm>
          <a:prstGeom prst="ellipse">
            <a:avLst/>
          </a:prstGeom>
          <a:solidFill>
            <a:srgbClr val="0B98D0"/>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îšľiḓè">
            <a:extLst>
              <a:ext uri="{FF2B5EF4-FFF2-40B4-BE49-F238E27FC236}">
                <a16:creationId xmlns:a16="http://schemas.microsoft.com/office/drawing/2014/main" id="{AA98340B-7862-786E-312C-56F8B2D3AAAF}"/>
              </a:ext>
            </a:extLst>
          </p:cNvPr>
          <p:cNvSpPr/>
          <p:nvPr/>
        </p:nvSpPr>
        <p:spPr>
          <a:xfrm>
            <a:off x="4451424" y="2946962"/>
            <a:ext cx="749619" cy="749619"/>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Picture1">
            <a:extLst>
              <a:ext uri="{FF2B5EF4-FFF2-40B4-BE49-F238E27FC236}">
                <a16:creationId xmlns:a16="http://schemas.microsoft.com/office/drawing/2014/main" id="{F69DFBCE-0632-CB9C-D5F3-D7D24FD07179}"/>
              </a:ext>
            </a:extLst>
          </p:cNvPr>
          <p:cNvSpPr/>
          <p:nvPr/>
        </p:nvSpPr>
        <p:spPr>
          <a:xfrm>
            <a:off x="2558427" y="2245945"/>
            <a:ext cx="2151042" cy="2151654"/>
          </a:xfrm>
          <a:prstGeom prst="ellipse">
            <a:avLst/>
          </a:prstGeom>
          <a:blipFill>
            <a:blip r:embed="rId3"/>
            <a:srcRect/>
            <a:stretch>
              <a:fillRect t="-25007" b="-25007"/>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Picture2">
            <a:extLst>
              <a:ext uri="{FF2B5EF4-FFF2-40B4-BE49-F238E27FC236}">
                <a16:creationId xmlns:a16="http://schemas.microsoft.com/office/drawing/2014/main" id="{F8051238-FD16-ACF0-E2FA-B8CD2E2A0E4E}"/>
              </a:ext>
            </a:extLst>
          </p:cNvPr>
          <p:cNvSpPr/>
          <p:nvPr/>
        </p:nvSpPr>
        <p:spPr>
          <a:xfrm>
            <a:off x="7241610" y="2245945"/>
            <a:ext cx="2151042" cy="2151654"/>
          </a:xfrm>
          <a:prstGeom prst="ellipse">
            <a:avLst/>
          </a:prstGeom>
          <a:blipFill>
            <a:blip r:embed="rId4"/>
            <a:srcRect/>
            <a:stretch>
              <a:fillRect l="-25021" r="-2502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5" name="object 3">
            <a:extLst>
              <a:ext uri="{FF2B5EF4-FFF2-40B4-BE49-F238E27FC236}">
                <a16:creationId xmlns:a16="http://schemas.microsoft.com/office/drawing/2014/main" id="{4CB8547C-656C-A3D7-BE81-EA56833BB7E9}"/>
              </a:ext>
            </a:extLst>
          </p:cNvPr>
          <p:cNvSpPr txBox="1"/>
          <p:nvPr/>
        </p:nvSpPr>
        <p:spPr>
          <a:xfrm>
            <a:off x="5089569" y="4040435"/>
            <a:ext cx="1888784" cy="227626"/>
          </a:xfrm>
          <a:prstGeom prst="rect">
            <a:avLst/>
          </a:prstGeom>
        </p:spPr>
        <p:txBody>
          <a:bodyPr vert="horz" wrap="square" lIns="0" tIns="12065" rIns="0" bIns="0" rtlCol="0">
            <a:spAutoFit/>
          </a:bodyPr>
          <a:lstStyle/>
          <a:p>
            <a:pPr marL="12700" algn="ctr">
              <a:lnSpc>
                <a:spcPct val="100000"/>
              </a:lnSpc>
              <a:spcBef>
                <a:spcPts val="95"/>
              </a:spcBef>
              <a:tabLst>
                <a:tab pos="241300" algn="l"/>
              </a:tabLst>
            </a:pPr>
            <a:r>
              <a:rPr sz="1400" b="1" dirty="0">
                <a:cs typeface="等线"/>
              </a:rPr>
              <a:t>Transform</a:t>
            </a:r>
            <a:r>
              <a:rPr sz="1400" b="1" spc="-135" dirty="0">
                <a:cs typeface="等线"/>
              </a:rPr>
              <a:t> </a:t>
            </a:r>
            <a:r>
              <a:rPr sz="1400" b="1" spc="-10" dirty="0">
                <a:cs typeface="等线"/>
              </a:rPr>
              <a:t>Operation</a:t>
            </a:r>
            <a:endParaRPr sz="1400" b="1" dirty="0">
              <a:cs typeface="等线"/>
            </a:endParaRPr>
          </a:p>
        </p:txBody>
      </p:sp>
      <p:sp>
        <p:nvSpPr>
          <p:cNvPr id="20" name="object 3">
            <a:extLst>
              <a:ext uri="{FF2B5EF4-FFF2-40B4-BE49-F238E27FC236}">
                <a16:creationId xmlns:a16="http://schemas.microsoft.com/office/drawing/2014/main" id="{F8DA5ABD-0601-4357-C864-59CF0C228B4A}"/>
              </a:ext>
            </a:extLst>
          </p:cNvPr>
          <p:cNvSpPr txBox="1"/>
          <p:nvPr/>
        </p:nvSpPr>
        <p:spPr>
          <a:xfrm>
            <a:off x="2684833" y="4626640"/>
            <a:ext cx="2019913" cy="691500"/>
          </a:xfrm>
          <a:prstGeom prst="rect">
            <a:avLst/>
          </a:prstGeom>
          <a:gradFill>
            <a:gsLst>
              <a:gs pos="7000">
                <a:srgbClr val="5092AC"/>
              </a:gs>
              <a:gs pos="100000">
                <a:srgbClr val="1AC3C5"/>
              </a:gs>
            </a:gsLst>
            <a:lin ang="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defTabSz="685800">
              <a:defRPr sz="1600" b="1">
                <a:solidFill>
                  <a:prstClr val="white"/>
                </a:solidFill>
                <a:latin typeface="Century Gothic" panose="020B0502020202020204" pitchFamily="34" charset="0"/>
                <a:ea typeface="新細明體" panose="02020500000000000000" pitchFamily="18" charset="-120"/>
              </a:defRPr>
            </a:lvl1pPr>
            <a:lvl2pPr marL="456933" defTabSz="456933">
              <a:defRPr>
                <a:solidFill>
                  <a:schemeClr val="lt1"/>
                </a:solidFill>
              </a:defRPr>
            </a:lvl2pPr>
            <a:lvl3pPr marL="913867" defTabSz="456933">
              <a:defRPr>
                <a:solidFill>
                  <a:schemeClr val="lt1"/>
                </a:solidFill>
              </a:defRPr>
            </a:lvl3pPr>
            <a:lvl4pPr marL="1370801" defTabSz="456933">
              <a:defRPr>
                <a:solidFill>
                  <a:schemeClr val="lt1"/>
                </a:solidFill>
              </a:defRPr>
            </a:lvl4pPr>
            <a:lvl5pPr marL="1827734" defTabSz="456933">
              <a:defRPr>
                <a:solidFill>
                  <a:schemeClr val="lt1"/>
                </a:solidFill>
              </a:defRPr>
            </a:lvl5pPr>
            <a:lvl6pPr marL="2284666" defTabSz="456933">
              <a:defRPr>
                <a:solidFill>
                  <a:schemeClr val="lt1"/>
                </a:solidFill>
              </a:defRPr>
            </a:lvl6pPr>
            <a:lvl7pPr marL="2741600" defTabSz="456933">
              <a:defRPr>
                <a:solidFill>
                  <a:schemeClr val="lt1"/>
                </a:solidFill>
              </a:defRPr>
            </a:lvl7pPr>
            <a:lvl8pPr marL="3198533" defTabSz="456933">
              <a:defRPr>
                <a:solidFill>
                  <a:schemeClr val="lt1"/>
                </a:solidFill>
              </a:defRPr>
            </a:lvl8pPr>
            <a:lvl9pPr marL="3655467" defTabSz="456933">
              <a:defRPr>
                <a:solidFill>
                  <a:schemeClr val="lt1"/>
                </a:solidFill>
              </a:defRPr>
            </a:lvl9pPr>
          </a:lstStyle>
          <a:p>
            <a:r>
              <a:rPr lang="en-US" altLang="zh-CN" dirty="0"/>
              <a:t>Legacy NetOps</a:t>
            </a:r>
          </a:p>
          <a:p>
            <a:r>
              <a:rPr lang="en-US" altLang="zh-CN" dirty="0"/>
              <a:t>CLI &amp; GUI</a:t>
            </a:r>
          </a:p>
        </p:txBody>
      </p:sp>
      <p:sp>
        <p:nvSpPr>
          <p:cNvPr id="21" name="object 3">
            <a:extLst>
              <a:ext uri="{FF2B5EF4-FFF2-40B4-BE49-F238E27FC236}">
                <a16:creationId xmlns:a16="http://schemas.microsoft.com/office/drawing/2014/main" id="{FACD3905-9E67-7E21-C4E4-D227F599A60C}"/>
              </a:ext>
            </a:extLst>
          </p:cNvPr>
          <p:cNvSpPr txBox="1"/>
          <p:nvPr/>
        </p:nvSpPr>
        <p:spPr>
          <a:xfrm>
            <a:off x="7288702" y="4631721"/>
            <a:ext cx="2097756" cy="728886"/>
          </a:xfrm>
          <a:prstGeom prst="rect">
            <a:avLst/>
          </a:prstGeom>
          <a:gradFill>
            <a:gsLst>
              <a:gs pos="0">
                <a:srgbClr val="EE0979"/>
              </a:gs>
              <a:gs pos="100000">
                <a:srgbClr val="FF6A00"/>
              </a:gs>
            </a:gsLst>
            <a:lin ang="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defTabSz="685800">
              <a:defRPr sz="1600" b="1">
                <a:solidFill>
                  <a:prstClr val="white"/>
                </a:solidFill>
                <a:latin typeface="Century Gothic" panose="020B0502020202020204" pitchFamily="34" charset="0"/>
                <a:ea typeface="新細明體" panose="02020500000000000000" pitchFamily="18" charset="-120"/>
              </a:defRPr>
            </a:lvl1pPr>
            <a:lvl2pPr marL="456933" defTabSz="456933">
              <a:defRPr>
                <a:solidFill>
                  <a:schemeClr val="lt1"/>
                </a:solidFill>
              </a:defRPr>
            </a:lvl2pPr>
            <a:lvl3pPr marL="913867" defTabSz="456933">
              <a:defRPr>
                <a:solidFill>
                  <a:schemeClr val="lt1"/>
                </a:solidFill>
              </a:defRPr>
            </a:lvl3pPr>
            <a:lvl4pPr marL="1370801" defTabSz="456933">
              <a:defRPr>
                <a:solidFill>
                  <a:schemeClr val="lt1"/>
                </a:solidFill>
              </a:defRPr>
            </a:lvl4pPr>
            <a:lvl5pPr marL="1827734" defTabSz="456933">
              <a:defRPr>
                <a:solidFill>
                  <a:schemeClr val="lt1"/>
                </a:solidFill>
              </a:defRPr>
            </a:lvl5pPr>
            <a:lvl6pPr marL="2284666" defTabSz="456933">
              <a:defRPr>
                <a:solidFill>
                  <a:schemeClr val="lt1"/>
                </a:solidFill>
              </a:defRPr>
            </a:lvl6pPr>
            <a:lvl7pPr marL="2741600" defTabSz="456933">
              <a:defRPr>
                <a:solidFill>
                  <a:schemeClr val="lt1"/>
                </a:solidFill>
              </a:defRPr>
            </a:lvl7pPr>
            <a:lvl8pPr marL="3198533" defTabSz="456933">
              <a:defRPr>
                <a:solidFill>
                  <a:schemeClr val="lt1"/>
                </a:solidFill>
              </a:defRPr>
            </a:lvl8pPr>
            <a:lvl9pPr marL="3655467" defTabSz="456933">
              <a:defRPr>
                <a:solidFill>
                  <a:schemeClr val="lt1"/>
                </a:solidFill>
              </a:defRPr>
            </a:lvl9pPr>
          </a:lstStyle>
          <a:p>
            <a:r>
              <a:rPr lang="en-US" altLang="zh-CN" dirty="0"/>
              <a:t>Operation with LLM</a:t>
            </a:r>
          </a:p>
        </p:txBody>
      </p:sp>
      <p:grpSp>
        <p:nvGrpSpPr>
          <p:cNvPr id="22" name="Group 69">
            <a:extLst>
              <a:ext uri="{FF2B5EF4-FFF2-40B4-BE49-F238E27FC236}">
                <a16:creationId xmlns:a16="http://schemas.microsoft.com/office/drawing/2014/main" id="{10626CD4-65E7-AF94-F213-600F5129272E}"/>
              </a:ext>
            </a:extLst>
          </p:cNvPr>
          <p:cNvGrpSpPr/>
          <p:nvPr/>
        </p:nvGrpSpPr>
        <p:grpSpPr>
          <a:xfrm>
            <a:off x="9587952" y="1457708"/>
            <a:ext cx="2210977" cy="565380"/>
            <a:chOff x="6627900" y="499627"/>
            <a:chExt cx="2210977" cy="565380"/>
          </a:xfrm>
        </p:grpSpPr>
        <p:sp>
          <p:nvSpPr>
            <p:cNvPr id="23" name="Bullet1">
              <a:extLst>
                <a:ext uri="{FF2B5EF4-FFF2-40B4-BE49-F238E27FC236}">
                  <a16:creationId xmlns:a16="http://schemas.microsoft.com/office/drawing/2014/main" id="{DFD898E4-67B0-3D1D-3854-5CF850B72573}"/>
                </a:ext>
              </a:extLst>
            </p:cNvPr>
            <p:cNvSpPr txBox="1">
              <a:spLocks/>
            </p:cNvSpPr>
            <p:nvPr/>
          </p:nvSpPr>
          <p:spPr>
            <a:xfrm flipH="1">
              <a:off x="7041711" y="556936"/>
              <a:ext cx="1797166" cy="460431"/>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Natural language interaction</a:t>
              </a:r>
              <a:endParaRPr lang="zh-CN" altLang="en-US" sz="1400" dirty="0">
                <a:solidFill>
                  <a:schemeClr val="tx1"/>
                </a:solidFill>
                <a:ea typeface="仿宋" panose="02010609060101010101" pitchFamily="49" charset="-122"/>
              </a:endParaRPr>
            </a:p>
          </p:txBody>
        </p:sp>
        <p:pic>
          <p:nvPicPr>
            <p:cNvPr id="24" name="图片 10" descr="图标&#10;&#10;AI 生成的内容可能不正确。">
              <a:extLst>
                <a:ext uri="{FF2B5EF4-FFF2-40B4-BE49-F238E27FC236}">
                  <a16:creationId xmlns:a16="http://schemas.microsoft.com/office/drawing/2014/main" id="{A0BDE4A6-557A-DE85-B3F2-F21D9CF5C5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900" y="499627"/>
              <a:ext cx="565380" cy="565380"/>
            </a:xfrm>
            <a:prstGeom prst="rect">
              <a:avLst/>
            </a:prstGeom>
          </p:spPr>
        </p:pic>
      </p:grpSp>
      <p:grpSp>
        <p:nvGrpSpPr>
          <p:cNvPr id="25" name="Group 72">
            <a:extLst>
              <a:ext uri="{FF2B5EF4-FFF2-40B4-BE49-F238E27FC236}">
                <a16:creationId xmlns:a16="http://schemas.microsoft.com/office/drawing/2014/main" id="{A7344EF2-ABE3-D191-F140-1B076FCD1642}"/>
              </a:ext>
            </a:extLst>
          </p:cNvPr>
          <p:cNvGrpSpPr/>
          <p:nvPr/>
        </p:nvGrpSpPr>
        <p:grpSpPr>
          <a:xfrm>
            <a:off x="9587952" y="2169264"/>
            <a:ext cx="2210977" cy="565380"/>
            <a:chOff x="6627900" y="499627"/>
            <a:chExt cx="2210977" cy="565380"/>
          </a:xfrm>
        </p:grpSpPr>
        <p:sp>
          <p:nvSpPr>
            <p:cNvPr id="26" name="Bullet1">
              <a:extLst>
                <a:ext uri="{FF2B5EF4-FFF2-40B4-BE49-F238E27FC236}">
                  <a16:creationId xmlns:a16="http://schemas.microsoft.com/office/drawing/2014/main" id="{2E0055ED-3EA3-D0D4-E692-B7A1B5B7A2B2}"/>
                </a:ext>
              </a:extLst>
            </p:cNvPr>
            <p:cNvSpPr txBox="1">
              <a:spLocks/>
            </p:cNvSpPr>
            <p:nvPr/>
          </p:nvSpPr>
          <p:spPr>
            <a:xfrm flipH="1">
              <a:off x="7041711" y="564556"/>
              <a:ext cx="1797166" cy="460431"/>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Automated task execution</a:t>
              </a:r>
              <a:endParaRPr lang="zh-CN" altLang="en-US" sz="1400" dirty="0">
                <a:solidFill>
                  <a:schemeClr val="tx1"/>
                </a:solidFill>
                <a:ea typeface="仿宋" panose="02010609060101010101" pitchFamily="49" charset="-122"/>
              </a:endParaRPr>
            </a:p>
          </p:txBody>
        </p:sp>
        <p:pic>
          <p:nvPicPr>
            <p:cNvPr id="27" name="图片 10" descr="图标&#10;&#10;AI 生成的内容可能不正确。">
              <a:extLst>
                <a:ext uri="{FF2B5EF4-FFF2-40B4-BE49-F238E27FC236}">
                  <a16:creationId xmlns:a16="http://schemas.microsoft.com/office/drawing/2014/main" id="{8D7BD5A2-BA3D-CA27-79A9-979F42165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900" y="499627"/>
              <a:ext cx="565380" cy="565380"/>
            </a:xfrm>
            <a:prstGeom prst="rect">
              <a:avLst/>
            </a:prstGeom>
          </p:spPr>
        </p:pic>
      </p:grpSp>
      <p:grpSp>
        <p:nvGrpSpPr>
          <p:cNvPr id="28" name="Group 75">
            <a:extLst>
              <a:ext uri="{FF2B5EF4-FFF2-40B4-BE49-F238E27FC236}">
                <a16:creationId xmlns:a16="http://schemas.microsoft.com/office/drawing/2014/main" id="{2092A778-5EB3-FBB0-F647-4988B65BF7AC}"/>
              </a:ext>
            </a:extLst>
          </p:cNvPr>
          <p:cNvGrpSpPr/>
          <p:nvPr/>
        </p:nvGrpSpPr>
        <p:grpSpPr>
          <a:xfrm>
            <a:off x="9587952" y="2880820"/>
            <a:ext cx="2218597" cy="565380"/>
            <a:chOff x="6627900" y="499627"/>
            <a:chExt cx="2218597" cy="565380"/>
          </a:xfrm>
        </p:grpSpPr>
        <p:sp>
          <p:nvSpPr>
            <p:cNvPr id="29" name="Bullet1">
              <a:extLst>
                <a:ext uri="{FF2B5EF4-FFF2-40B4-BE49-F238E27FC236}">
                  <a16:creationId xmlns:a16="http://schemas.microsoft.com/office/drawing/2014/main" id="{C09A54AA-111B-0224-E14A-8AB83470AF32}"/>
                </a:ext>
              </a:extLst>
            </p:cNvPr>
            <p:cNvSpPr txBox="1">
              <a:spLocks/>
            </p:cNvSpPr>
            <p:nvPr/>
          </p:nvSpPr>
          <p:spPr>
            <a:xfrm flipH="1">
              <a:off x="7049331" y="572176"/>
              <a:ext cx="1797166" cy="460431"/>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Intelligent fault diagnosis</a:t>
              </a:r>
              <a:endParaRPr lang="zh-CN" altLang="en-US" sz="1400" dirty="0">
                <a:solidFill>
                  <a:schemeClr val="tx1"/>
                </a:solidFill>
                <a:ea typeface="仿宋" panose="02010609060101010101" pitchFamily="49" charset="-122"/>
              </a:endParaRPr>
            </a:p>
          </p:txBody>
        </p:sp>
        <p:pic>
          <p:nvPicPr>
            <p:cNvPr id="30" name="图片 10" descr="图标&#10;&#10;AI 生成的内容可能不正确。">
              <a:extLst>
                <a:ext uri="{FF2B5EF4-FFF2-40B4-BE49-F238E27FC236}">
                  <a16:creationId xmlns:a16="http://schemas.microsoft.com/office/drawing/2014/main" id="{7410A073-F183-1F1A-A283-99C61FA27A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900" y="499627"/>
              <a:ext cx="565380" cy="565380"/>
            </a:xfrm>
            <a:prstGeom prst="rect">
              <a:avLst/>
            </a:prstGeom>
          </p:spPr>
        </p:pic>
      </p:grpSp>
      <p:grpSp>
        <p:nvGrpSpPr>
          <p:cNvPr id="31" name="Group 78">
            <a:extLst>
              <a:ext uri="{FF2B5EF4-FFF2-40B4-BE49-F238E27FC236}">
                <a16:creationId xmlns:a16="http://schemas.microsoft.com/office/drawing/2014/main" id="{60B11F94-1988-F4F1-AD84-CCDF419885FE}"/>
              </a:ext>
            </a:extLst>
          </p:cNvPr>
          <p:cNvGrpSpPr/>
          <p:nvPr/>
        </p:nvGrpSpPr>
        <p:grpSpPr>
          <a:xfrm>
            <a:off x="9587952" y="3592376"/>
            <a:ext cx="2218597" cy="565380"/>
            <a:chOff x="6627900" y="499627"/>
            <a:chExt cx="2218597" cy="565380"/>
          </a:xfrm>
        </p:grpSpPr>
        <p:sp>
          <p:nvSpPr>
            <p:cNvPr id="32" name="Bullet1">
              <a:extLst>
                <a:ext uri="{FF2B5EF4-FFF2-40B4-BE49-F238E27FC236}">
                  <a16:creationId xmlns:a16="http://schemas.microsoft.com/office/drawing/2014/main" id="{D2AAF7D3-1712-041E-864C-4FA84BCAC2C6}"/>
                </a:ext>
              </a:extLst>
            </p:cNvPr>
            <p:cNvSpPr txBox="1">
              <a:spLocks/>
            </p:cNvSpPr>
            <p:nvPr/>
          </p:nvSpPr>
          <p:spPr>
            <a:xfrm flipH="1">
              <a:off x="7049331" y="564556"/>
              <a:ext cx="1797166" cy="460431"/>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Predictive maintenance</a:t>
              </a:r>
              <a:endParaRPr lang="zh-CN" altLang="en-US" sz="1400" dirty="0">
                <a:solidFill>
                  <a:schemeClr val="tx1"/>
                </a:solidFill>
                <a:ea typeface="仿宋" panose="02010609060101010101" pitchFamily="49" charset="-122"/>
              </a:endParaRPr>
            </a:p>
          </p:txBody>
        </p:sp>
        <p:pic>
          <p:nvPicPr>
            <p:cNvPr id="33" name="图片 10" descr="图标&#10;&#10;AI 生成的内容可能不正确。">
              <a:extLst>
                <a:ext uri="{FF2B5EF4-FFF2-40B4-BE49-F238E27FC236}">
                  <a16:creationId xmlns:a16="http://schemas.microsoft.com/office/drawing/2014/main" id="{C69E4561-DFD8-AC1C-9E79-7E83F9D1CB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900" y="499627"/>
              <a:ext cx="565380" cy="565380"/>
            </a:xfrm>
            <a:prstGeom prst="rect">
              <a:avLst/>
            </a:prstGeom>
          </p:spPr>
        </p:pic>
      </p:grpSp>
      <p:grpSp>
        <p:nvGrpSpPr>
          <p:cNvPr id="34" name="Group 81">
            <a:extLst>
              <a:ext uri="{FF2B5EF4-FFF2-40B4-BE49-F238E27FC236}">
                <a16:creationId xmlns:a16="http://schemas.microsoft.com/office/drawing/2014/main" id="{7BD4A17C-BD0A-E0F0-EA8A-AEFD2A4F7046}"/>
              </a:ext>
            </a:extLst>
          </p:cNvPr>
          <p:cNvGrpSpPr/>
          <p:nvPr/>
        </p:nvGrpSpPr>
        <p:grpSpPr>
          <a:xfrm>
            <a:off x="9587952" y="4303934"/>
            <a:ext cx="2455193" cy="565380"/>
            <a:chOff x="6627900" y="499627"/>
            <a:chExt cx="2455193" cy="565380"/>
          </a:xfrm>
        </p:grpSpPr>
        <p:sp>
          <p:nvSpPr>
            <p:cNvPr id="35" name="Bullet1">
              <a:extLst>
                <a:ext uri="{FF2B5EF4-FFF2-40B4-BE49-F238E27FC236}">
                  <a16:creationId xmlns:a16="http://schemas.microsoft.com/office/drawing/2014/main" id="{3D76703F-F5E0-60B7-C97F-C07529CB83DC}"/>
                </a:ext>
              </a:extLst>
            </p:cNvPr>
            <p:cNvSpPr txBox="1">
              <a:spLocks/>
            </p:cNvSpPr>
            <p:nvPr/>
          </p:nvSpPr>
          <p:spPr>
            <a:xfrm flipH="1">
              <a:off x="7041710" y="556936"/>
              <a:ext cx="2041383" cy="460431"/>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Knowledge management and transfer</a:t>
              </a:r>
              <a:endParaRPr lang="zh-CN" altLang="en-US" sz="1400" dirty="0">
                <a:solidFill>
                  <a:schemeClr val="tx1"/>
                </a:solidFill>
                <a:ea typeface="仿宋" panose="02010609060101010101" pitchFamily="49" charset="-122"/>
              </a:endParaRPr>
            </a:p>
          </p:txBody>
        </p:sp>
        <p:pic>
          <p:nvPicPr>
            <p:cNvPr id="36" name="图片 10" descr="图标&#10;&#10;AI 生成的内容可能不正确。">
              <a:extLst>
                <a:ext uri="{FF2B5EF4-FFF2-40B4-BE49-F238E27FC236}">
                  <a16:creationId xmlns:a16="http://schemas.microsoft.com/office/drawing/2014/main" id="{1E8797FF-B37B-C03B-D2BC-E1E534DA7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900" y="499627"/>
              <a:ext cx="565380" cy="565380"/>
            </a:xfrm>
            <a:prstGeom prst="rect">
              <a:avLst/>
            </a:prstGeom>
          </p:spPr>
        </p:pic>
      </p:grpSp>
      <p:sp>
        <p:nvSpPr>
          <p:cNvPr id="37" name="Bullet1">
            <a:extLst>
              <a:ext uri="{FF2B5EF4-FFF2-40B4-BE49-F238E27FC236}">
                <a16:creationId xmlns:a16="http://schemas.microsoft.com/office/drawing/2014/main" id="{8C6461E2-B3D2-CF72-DEE1-12003DF44861}"/>
              </a:ext>
            </a:extLst>
          </p:cNvPr>
          <p:cNvSpPr txBox="1">
            <a:spLocks/>
          </p:cNvSpPr>
          <p:nvPr/>
        </p:nvSpPr>
        <p:spPr>
          <a:xfrm flipH="1">
            <a:off x="710300" y="2723153"/>
            <a:ext cx="1958484" cy="460431"/>
          </a:xfrm>
          <a:prstGeom prst="rect">
            <a:avLst/>
          </a:prstGeom>
          <a:noFill/>
        </p:spPr>
        <p:txBody>
          <a:bodyPr wrap="square" rtlCol="0" anchor="b" anchorCtr="0">
            <a:normAutofit fontScale="92500" lnSpcReduction="10000"/>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Command Line, high learning curve</a:t>
            </a:r>
            <a:endParaRPr lang="zh-CN" altLang="en-US" sz="1400" dirty="0">
              <a:solidFill>
                <a:schemeClr val="tx1"/>
              </a:solidFill>
              <a:ea typeface="仿宋" panose="02010609060101010101" pitchFamily="49" charset="-122"/>
            </a:endParaRPr>
          </a:p>
        </p:txBody>
      </p:sp>
      <p:sp>
        <p:nvSpPr>
          <p:cNvPr id="38" name="Bullet1">
            <a:extLst>
              <a:ext uri="{FF2B5EF4-FFF2-40B4-BE49-F238E27FC236}">
                <a16:creationId xmlns:a16="http://schemas.microsoft.com/office/drawing/2014/main" id="{B1CB8487-238C-CA01-CB72-4D6CF195B37B}"/>
              </a:ext>
            </a:extLst>
          </p:cNvPr>
          <p:cNvSpPr txBox="1">
            <a:spLocks/>
          </p:cNvSpPr>
          <p:nvPr/>
        </p:nvSpPr>
        <p:spPr>
          <a:xfrm flipH="1">
            <a:off x="710300" y="3397527"/>
            <a:ext cx="1696522" cy="460431"/>
          </a:xfrm>
          <a:prstGeom prst="rect">
            <a:avLst/>
          </a:prstGeom>
          <a:noFill/>
        </p:spPr>
        <p:txBody>
          <a:bodyPr wrap="square" rtlCol="0" anchor="b" anchorCtr="0">
            <a:normAutofit fontScale="92500" lnSpcReduction="10000"/>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Takes time to search for documentation</a:t>
            </a:r>
            <a:endParaRPr lang="zh-CN" altLang="en-US" sz="1400" dirty="0">
              <a:solidFill>
                <a:schemeClr val="tx1"/>
              </a:solidFill>
              <a:ea typeface="仿宋" panose="02010609060101010101" pitchFamily="49" charset="-122"/>
            </a:endParaRPr>
          </a:p>
        </p:txBody>
      </p:sp>
      <p:sp>
        <p:nvSpPr>
          <p:cNvPr id="39" name="Bullet1">
            <a:extLst>
              <a:ext uri="{FF2B5EF4-FFF2-40B4-BE49-F238E27FC236}">
                <a16:creationId xmlns:a16="http://schemas.microsoft.com/office/drawing/2014/main" id="{861D5898-E0CC-809B-490B-E4A531993F95}"/>
              </a:ext>
            </a:extLst>
          </p:cNvPr>
          <p:cNvSpPr txBox="1">
            <a:spLocks/>
          </p:cNvSpPr>
          <p:nvPr/>
        </p:nvSpPr>
        <p:spPr>
          <a:xfrm flipH="1">
            <a:off x="734814" y="4155098"/>
            <a:ext cx="2041384" cy="460431"/>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Human error and repetitive work</a:t>
            </a:r>
            <a:endParaRPr lang="zh-CN" altLang="en-US" sz="1400" dirty="0">
              <a:solidFill>
                <a:schemeClr val="tx1"/>
              </a:solidFill>
              <a:ea typeface="仿宋" panose="02010609060101010101" pitchFamily="49" charset="-122"/>
            </a:endParaRPr>
          </a:p>
        </p:txBody>
      </p:sp>
      <p:sp>
        <p:nvSpPr>
          <p:cNvPr id="40" name="Bullet1">
            <a:extLst>
              <a:ext uri="{FF2B5EF4-FFF2-40B4-BE49-F238E27FC236}">
                <a16:creationId xmlns:a16="http://schemas.microsoft.com/office/drawing/2014/main" id="{D6375B95-02DF-9F52-0C5A-13006213DD83}"/>
              </a:ext>
            </a:extLst>
          </p:cNvPr>
          <p:cNvSpPr txBox="1">
            <a:spLocks/>
          </p:cNvSpPr>
          <p:nvPr/>
        </p:nvSpPr>
        <p:spPr>
          <a:xfrm flipH="1">
            <a:off x="728506" y="4901953"/>
            <a:ext cx="1940277" cy="460431"/>
          </a:xfrm>
          <a:prstGeom prst="rect">
            <a:avLst/>
          </a:prstGeom>
          <a:noFill/>
        </p:spPr>
        <p:txBody>
          <a:bodyPr wrap="square" rtlCol="0" anchor="b"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1400" dirty="0">
                <a:solidFill>
                  <a:schemeClr val="tx1"/>
                </a:solidFill>
                <a:ea typeface="仿宋" panose="02010609060101010101" pitchFamily="49" charset="-122"/>
              </a:rPr>
              <a:t>Employee turnover leads to knowledge loss</a:t>
            </a:r>
            <a:endParaRPr lang="zh-CN" altLang="en-US" sz="1400" dirty="0">
              <a:solidFill>
                <a:schemeClr val="tx1"/>
              </a:solidFill>
              <a:ea typeface="仿宋" panose="02010609060101010101" pitchFamily="49" charset="-122"/>
            </a:endParaRPr>
          </a:p>
        </p:txBody>
      </p:sp>
      <p:pic>
        <p:nvPicPr>
          <p:cNvPr id="41" name="object 36">
            <a:extLst>
              <a:ext uri="{FF2B5EF4-FFF2-40B4-BE49-F238E27FC236}">
                <a16:creationId xmlns:a16="http://schemas.microsoft.com/office/drawing/2014/main" id="{DD2586AA-AE9A-8337-CE6D-A9E8C2EF2356}"/>
              </a:ext>
            </a:extLst>
          </p:cNvPr>
          <p:cNvPicPr/>
          <p:nvPr/>
        </p:nvPicPr>
        <p:blipFill>
          <a:blip r:embed="rId6" cstate="print"/>
          <a:stretch>
            <a:fillRect/>
          </a:stretch>
        </p:blipFill>
        <p:spPr>
          <a:xfrm>
            <a:off x="421525" y="2774647"/>
            <a:ext cx="288775" cy="347773"/>
          </a:xfrm>
          <a:prstGeom prst="rect">
            <a:avLst/>
          </a:prstGeom>
        </p:spPr>
      </p:pic>
      <p:pic>
        <p:nvPicPr>
          <p:cNvPr id="42" name="object 36">
            <a:extLst>
              <a:ext uri="{FF2B5EF4-FFF2-40B4-BE49-F238E27FC236}">
                <a16:creationId xmlns:a16="http://schemas.microsoft.com/office/drawing/2014/main" id="{67DE11C3-7D06-29D6-6A57-1A7550F37724}"/>
              </a:ext>
            </a:extLst>
          </p:cNvPr>
          <p:cNvPicPr/>
          <p:nvPr/>
        </p:nvPicPr>
        <p:blipFill>
          <a:blip r:embed="rId6" cstate="print"/>
          <a:stretch>
            <a:fillRect/>
          </a:stretch>
        </p:blipFill>
        <p:spPr>
          <a:xfrm>
            <a:off x="421525" y="3462009"/>
            <a:ext cx="288775" cy="347773"/>
          </a:xfrm>
          <a:prstGeom prst="rect">
            <a:avLst/>
          </a:prstGeom>
        </p:spPr>
      </p:pic>
      <p:pic>
        <p:nvPicPr>
          <p:cNvPr id="43" name="object 36">
            <a:extLst>
              <a:ext uri="{FF2B5EF4-FFF2-40B4-BE49-F238E27FC236}">
                <a16:creationId xmlns:a16="http://schemas.microsoft.com/office/drawing/2014/main" id="{D05650B9-D50D-F11C-20EE-09D29157413C}"/>
              </a:ext>
            </a:extLst>
          </p:cNvPr>
          <p:cNvPicPr/>
          <p:nvPr/>
        </p:nvPicPr>
        <p:blipFill>
          <a:blip r:embed="rId6" cstate="print"/>
          <a:stretch>
            <a:fillRect/>
          </a:stretch>
        </p:blipFill>
        <p:spPr>
          <a:xfrm>
            <a:off x="421525" y="4188913"/>
            <a:ext cx="288775" cy="347773"/>
          </a:xfrm>
          <a:prstGeom prst="rect">
            <a:avLst/>
          </a:prstGeom>
        </p:spPr>
      </p:pic>
      <p:pic>
        <p:nvPicPr>
          <p:cNvPr id="44" name="object 36">
            <a:extLst>
              <a:ext uri="{FF2B5EF4-FFF2-40B4-BE49-F238E27FC236}">
                <a16:creationId xmlns:a16="http://schemas.microsoft.com/office/drawing/2014/main" id="{ED08D211-BF76-66F4-848D-CE730B162300}"/>
              </a:ext>
            </a:extLst>
          </p:cNvPr>
          <p:cNvPicPr/>
          <p:nvPr/>
        </p:nvPicPr>
        <p:blipFill>
          <a:blip r:embed="rId6" cstate="print"/>
          <a:stretch>
            <a:fillRect/>
          </a:stretch>
        </p:blipFill>
        <p:spPr>
          <a:xfrm>
            <a:off x="421525" y="4938864"/>
            <a:ext cx="288775" cy="347773"/>
          </a:xfrm>
          <a:prstGeom prst="rect">
            <a:avLst/>
          </a:prstGeom>
        </p:spPr>
      </p:pic>
      <p:pic>
        <p:nvPicPr>
          <p:cNvPr id="45" name="图片 44" descr="形状&#10;&#10;AI 生成的内容可能不正确。">
            <a:extLst>
              <a:ext uri="{FF2B5EF4-FFF2-40B4-BE49-F238E27FC236}">
                <a16:creationId xmlns:a16="http://schemas.microsoft.com/office/drawing/2014/main" id="{8E4CD082-91A6-11E5-AAD0-BB9C35F424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6351" y="4189203"/>
            <a:ext cx="416789" cy="416789"/>
          </a:xfrm>
          <a:prstGeom prst="rect">
            <a:avLst/>
          </a:prstGeom>
        </p:spPr>
      </p:pic>
      <p:sp>
        <p:nvSpPr>
          <p:cNvPr id="4" name="Oval 3">
            <a:extLst>
              <a:ext uri="{FF2B5EF4-FFF2-40B4-BE49-F238E27FC236}">
                <a16:creationId xmlns:a16="http://schemas.microsoft.com/office/drawing/2014/main" id="{BD01724B-5A90-B508-F54F-8D3F03C49933}"/>
              </a:ext>
            </a:extLst>
          </p:cNvPr>
          <p:cNvSpPr/>
          <p:nvPr/>
        </p:nvSpPr>
        <p:spPr>
          <a:xfrm>
            <a:off x="5305260" y="2621246"/>
            <a:ext cx="1360761" cy="1432788"/>
          </a:xfrm>
          <a:prstGeom prst="ellipse">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6" name="图片 45" descr="形状&#10;&#10;AI 生成的内容可能不正确。">
            <a:extLst>
              <a:ext uri="{FF2B5EF4-FFF2-40B4-BE49-F238E27FC236}">
                <a16:creationId xmlns:a16="http://schemas.microsoft.com/office/drawing/2014/main" id="{E6695DDE-CC96-F665-2922-FBC7F0B003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3816" y="4120522"/>
            <a:ext cx="538777" cy="538777"/>
          </a:xfrm>
          <a:prstGeom prst="rect">
            <a:avLst/>
          </a:prstGeom>
        </p:spPr>
      </p:pic>
      <p:sp>
        <p:nvSpPr>
          <p:cNvPr id="3" name="Content Placeholder 26">
            <a:extLst>
              <a:ext uri="{FF2B5EF4-FFF2-40B4-BE49-F238E27FC236}">
                <a16:creationId xmlns:a16="http://schemas.microsoft.com/office/drawing/2014/main" id="{E0BE5F23-CE94-04B2-02A1-3FFE8A66038E}"/>
              </a:ext>
            </a:extLst>
          </p:cNvPr>
          <p:cNvSpPr txBox="1">
            <a:spLocks/>
          </p:cNvSpPr>
          <p:nvPr/>
        </p:nvSpPr>
        <p:spPr>
          <a:xfrm>
            <a:off x="0" y="425660"/>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2800" b="1" dirty="0">
                <a:solidFill>
                  <a:schemeClr val="bg1"/>
                </a:solidFill>
                <a:latin typeface="Century Gothic" panose="020B0502020202020204" pitchFamily="34" charset="0"/>
                <a:ea typeface="+mn-ea"/>
              </a:rPr>
              <a:t>Innovation &amp; Technology Highlights: The Evolution of Operations</a:t>
            </a:r>
          </a:p>
        </p:txBody>
      </p:sp>
      <p:sp>
        <p:nvSpPr>
          <p:cNvPr id="5" name="文本框 10">
            <a:extLst>
              <a:ext uri="{FF2B5EF4-FFF2-40B4-BE49-F238E27FC236}">
                <a16:creationId xmlns:a16="http://schemas.microsoft.com/office/drawing/2014/main" id="{F582A20C-57DA-D179-105C-9B1A4E48607F}"/>
              </a:ext>
            </a:extLst>
          </p:cNvPr>
          <p:cNvSpPr txBox="1"/>
          <p:nvPr/>
        </p:nvSpPr>
        <p:spPr>
          <a:xfrm>
            <a:off x="5193786" y="3248387"/>
            <a:ext cx="1522945" cy="729171"/>
          </a:xfrm>
          <a:prstGeom prst="rect">
            <a:avLst/>
          </a:prstGeom>
          <a:noFill/>
        </p:spPr>
        <p:txBody>
          <a:bodyPr wrap="square">
            <a:spAutoFit/>
          </a:bodyPr>
          <a:lstStyle/>
          <a:p>
            <a:pPr algn="ctr"/>
            <a:r>
              <a:rPr lang="en-US" altLang="zh-CN" sz="1600" b="1" kern="0" dirty="0">
                <a:ea typeface="Roboto"/>
                <a:sym typeface="Roboto"/>
              </a:rPr>
              <a:t>GodEye</a:t>
            </a:r>
          </a:p>
          <a:p>
            <a:pPr algn="ctr"/>
            <a:r>
              <a:rPr lang="en-US" altLang="zh-CN" sz="1600" b="1" kern="0" dirty="0">
                <a:ea typeface="Roboto"/>
                <a:sym typeface="Roboto"/>
              </a:rPr>
              <a:t>Platform</a:t>
            </a:r>
            <a:endParaRPr lang="zh-CN" altLang="en-US" sz="1600" dirty="0"/>
          </a:p>
        </p:txBody>
      </p:sp>
      <p:pic>
        <p:nvPicPr>
          <p:cNvPr id="6" name="图片 11" descr="徽标&#10;&#10;AI 生成的内容可能不正确。">
            <a:extLst>
              <a:ext uri="{FF2B5EF4-FFF2-40B4-BE49-F238E27FC236}">
                <a16:creationId xmlns:a16="http://schemas.microsoft.com/office/drawing/2014/main" id="{1E792BCF-859B-1AF1-5359-CFB2DD3C8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1524" y="2649822"/>
            <a:ext cx="661852" cy="691249"/>
          </a:xfrm>
          <a:prstGeom prst="rect">
            <a:avLst/>
          </a:prstGeom>
        </p:spPr>
      </p:pic>
      <p:sp>
        <p:nvSpPr>
          <p:cNvPr id="7" name="椭圆 33">
            <a:extLst>
              <a:ext uri="{FF2B5EF4-FFF2-40B4-BE49-F238E27FC236}">
                <a16:creationId xmlns:a16="http://schemas.microsoft.com/office/drawing/2014/main" id="{FBBD632E-7522-8B10-209C-A7B75E0CA050}"/>
              </a:ext>
            </a:extLst>
          </p:cNvPr>
          <p:cNvSpPr>
            <a:spLocks noChangeAspect="1"/>
          </p:cNvSpPr>
          <p:nvPr/>
        </p:nvSpPr>
        <p:spPr bwMode="auto">
          <a:xfrm>
            <a:off x="5193786" y="2497552"/>
            <a:ext cx="1522945" cy="1556482"/>
          </a:xfrm>
          <a:prstGeom prst="donut">
            <a:avLst>
              <a:gd name="adj" fmla="val 5775"/>
            </a:avLst>
          </a:prstGeom>
          <a:gradFill>
            <a:gsLst>
              <a:gs pos="0">
                <a:srgbClr val="DF332D"/>
              </a:gs>
              <a:gs pos="100000">
                <a:srgbClr val="00589A"/>
              </a:gs>
            </a:gsLst>
            <a:lin ang="0" scaled="0"/>
          </a:gradFill>
          <a:ln w="12700" cap="flat" cmpd="sng" algn="ctr">
            <a:noFill/>
            <a:prstDash val="solid"/>
            <a:round/>
            <a:headEnd type="none" w="med" len="med"/>
            <a:tailEnd type="none" w="med" len="med"/>
          </a:ln>
          <a:effectLst/>
        </p:spPr>
        <p:txBody>
          <a:bodyPr wrap="none" lIns="34290" tIns="17145" rIns="34290" bIns="17145" anchor="ctr"/>
          <a:lstStyle/>
          <a:p>
            <a:pPr algn="ctr" defTabSz="914337">
              <a:spcBef>
                <a:spcPct val="50000"/>
              </a:spcBef>
              <a:defRPr/>
            </a:pPr>
            <a:endParaRPr lang="zh-CN" altLang="en-US" sz="1000" dirty="0">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371D6538-B656-7CE0-3FED-347D0956E331}"/>
              </a:ext>
            </a:extLst>
          </p:cNvPr>
          <p:cNvSpPr/>
          <p:nvPr/>
        </p:nvSpPr>
        <p:spPr>
          <a:xfrm>
            <a:off x="9464374" y="53927"/>
            <a:ext cx="2680138" cy="363473"/>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Scalability &amp; Business Sustainability </a:t>
            </a:r>
            <a:endParaRPr lang="en-US" sz="1400" b="1" dirty="0">
              <a:solidFill>
                <a:schemeClr val="bg2"/>
              </a:solidFill>
            </a:endParaRPr>
          </a:p>
        </p:txBody>
      </p:sp>
    </p:spTree>
    <p:extLst>
      <p:ext uri="{BB962C8B-B14F-4D97-AF65-F5344CB8AC3E}">
        <p14:creationId xmlns:p14="http://schemas.microsoft.com/office/powerpoint/2010/main" val="4153355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2D2E68-5FB9-A7C4-3A88-BF3869C025EC}"/>
              </a:ext>
            </a:extLst>
          </p:cNvPr>
          <p:cNvSpPr>
            <a:spLocks noGrp="1"/>
          </p:cNvSpPr>
          <p:nvPr>
            <p:ph type="sldNum" sz="quarter" idx="12"/>
          </p:nvPr>
        </p:nvSpPr>
        <p:spPr/>
        <p:txBody>
          <a:bodyPr/>
          <a:lstStyle/>
          <a:p>
            <a:fld id="{C7C680DE-5100-FA48-AF2A-00B2AEB13245}" type="slidenum">
              <a:rPr lang="en-US" smtClean="0"/>
              <a:t>16</a:t>
            </a:fld>
            <a:endParaRPr lang="en-US"/>
          </a:p>
        </p:txBody>
      </p:sp>
      <p:sp>
        <p:nvSpPr>
          <p:cNvPr id="4" name="Content Placeholder 26">
            <a:extLst>
              <a:ext uri="{FF2B5EF4-FFF2-40B4-BE49-F238E27FC236}">
                <a16:creationId xmlns:a16="http://schemas.microsoft.com/office/drawing/2014/main" id="{2C7D687E-4F78-96AE-9A56-4028BB2C432B}"/>
              </a:ext>
            </a:extLst>
          </p:cNvPr>
          <p:cNvSpPr txBox="1">
            <a:spLocks/>
          </p:cNvSpPr>
          <p:nvPr/>
        </p:nvSpPr>
        <p:spPr>
          <a:xfrm>
            <a:off x="0" y="418164"/>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2800" b="1" dirty="0">
                <a:solidFill>
                  <a:schemeClr val="bg1"/>
                </a:solidFill>
                <a:latin typeface="Century Gothic" panose="020B0502020202020204" pitchFamily="34" charset="0"/>
                <a:ea typeface="+mn-ea"/>
              </a:rPr>
              <a:t> Future Plan</a:t>
            </a:r>
          </a:p>
        </p:txBody>
      </p:sp>
      <p:sp>
        <p:nvSpPr>
          <p:cNvPr id="6" name="TextBox 5">
            <a:extLst>
              <a:ext uri="{FF2B5EF4-FFF2-40B4-BE49-F238E27FC236}">
                <a16:creationId xmlns:a16="http://schemas.microsoft.com/office/drawing/2014/main" id="{541CA876-3A61-4993-EE76-00187B40F0DC}"/>
              </a:ext>
            </a:extLst>
          </p:cNvPr>
          <p:cNvSpPr txBox="1"/>
          <p:nvPr/>
        </p:nvSpPr>
        <p:spPr>
          <a:xfrm>
            <a:off x="678180" y="4434840"/>
            <a:ext cx="10938087" cy="1446550"/>
          </a:xfrm>
          <a:prstGeom prst="rect">
            <a:avLst/>
          </a:prstGeom>
          <a:noFill/>
        </p:spPr>
        <p:txBody>
          <a:bodyPr wrap="square">
            <a:spAutoFit/>
          </a:bodyPr>
          <a:lstStyle/>
          <a:p>
            <a:r>
              <a:rPr lang="en-US" sz="2200" b="1" dirty="0">
                <a:solidFill>
                  <a:schemeClr val="accent3"/>
                </a:solidFill>
              </a:rPr>
              <a:t>Technology roadmap</a:t>
            </a:r>
            <a:r>
              <a:rPr lang="en-US" sz="2200" dirty="0"/>
              <a:t>: Generative network configuration, edge intelligence, digital twin</a:t>
            </a:r>
          </a:p>
          <a:p>
            <a:r>
              <a:rPr lang="en-US" sz="2200" b="1" dirty="0">
                <a:solidFill>
                  <a:schemeClr val="accent3"/>
                </a:solidFill>
              </a:rPr>
              <a:t>Market expansion</a:t>
            </a:r>
            <a:r>
              <a:rPr lang="en-US" sz="2200" dirty="0"/>
              <a:t>: Vertical solutions, SMB market, international growth</a:t>
            </a:r>
          </a:p>
          <a:p>
            <a:r>
              <a:rPr lang="en-US" sz="2200" b="1" dirty="0">
                <a:solidFill>
                  <a:schemeClr val="accent3"/>
                </a:solidFill>
              </a:rPr>
              <a:t>Innovation pipelines</a:t>
            </a:r>
            <a:r>
              <a:rPr lang="en-US" sz="2200" dirty="0"/>
              <a:t>: Multimodal AI, quantum-ready security, sustainability optimization</a:t>
            </a:r>
          </a:p>
          <a:p>
            <a:r>
              <a:rPr lang="en-US" sz="2200" b="1" dirty="0">
                <a:solidFill>
                  <a:schemeClr val="accent3"/>
                </a:solidFill>
              </a:rPr>
              <a:t>2030 vision</a:t>
            </a:r>
            <a:r>
              <a:rPr lang="en-US" sz="2200" dirty="0"/>
              <a:t>: Autonomous Network Operating System managing 90% of operations</a:t>
            </a:r>
          </a:p>
        </p:txBody>
      </p:sp>
      <p:pic>
        <p:nvPicPr>
          <p:cNvPr id="8" name="Picture 7">
            <a:extLst>
              <a:ext uri="{FF2B5EF4-FFF2-40B4-BE49-F238E27FC236}">
                <a16:creationId xmlns:a16="http://schemas.microsoft.com/office/drawing/2014/main" id="{806A7221-1AF7-3F37-4211-720AC86CA792}"/>
              </a:ext>
            </a:extLst>
          </p:cNvPr>
          <p:cNvPicPr>
            <a:picLocks noChangeAspect="1"/>
          </p:cNvPicPr>
          <p:nvPr/>
        </p:nvPicPr>
        <p:blipFill>
          <a:blip r:embed="rId2"/>
          <a:srcRect b="34475"/>
          <a:stretch>
            <a:fillRect/>
          </a:stretch>
        </p:blipFill>
        <p:spPr>
          <a:xfrm>
            <a:off x="4339045" y="1290018"/>
            <a:ext cx="6941820" cy="3017520"/>
          </a:xfrm>
          <a:prstGeom prst="roundRect">
            <a:avLst/>
          </a:prstGeom>
        </p:spPr>
      </p:pic>
      <p:pic>
        <p:nvPicPr>
          <p:cNvPr id="9" name="Picture 8">
            <a:extLst>
              <a:ext uri="{FF2B5EF4-FFF2-40B4-BE49-F238E27FC236}">
                <a16:creationId xmlns:a16="http://schemas.microsoft.com/office/drawing/2014/main" id="{E006C200-0BAE-0EEA-CC8E-2A069A37761F}"/>
              </a:ext>
            </a:extLst>
          </p:cNvPr>
          <p:cNvPicPr>
            <a:picLocks noChangeAspect="1"/>
          </p:cNvPicPr>
          <p:nvPr/>
        </p:nvPicPr>
        <p:blipFill>
          <a:blip r:embed="rId2"/>
          <a:srcRect b="34475"/>
          <a:stretch>
            <a:fillRect/>
          </a:stretch>
        </p:blipFill>
        <p:spPr>
          <a:xfrm>
            <a:off x="678180" y="1290018"/>
            <a:ext cx="6941820" cy="3017520"/>
          </a:xfrm>
          <a:prstGeom prst="roundRect">
            <a:avLst/>
          </a:prstGeom>
        </p:spPr>
      </p:pic>
      <p:pic>
        <p:nvPicPr>
          <p:cNvPr id="10" name="Picture 9">
            <a:extLst>
              <a:ext uri="{FF2B5EF4-FFF2-40B4-BE49-F238E27FC236}">
                <a16:creationId xmlns:a16="http://schemas.microsoft.com/office/drawing/2014/main" id="{A5163B50-7045-0835-7F89-5E82BC00AC8E}"/>
              </a:ext>
            </a:extLst>
          </p:cNvPr>
          <p:cNvPicPr>
            <a:picLocks noChangeAspect="1"/>
          </p:cNvPicPr>
          <p:nvPr/>
        </p:nvPicPr>
        <p:blipFill>
          <a:blip r:embed="rId2"/>
          <a:srcRect b="34475"/>
          <a:stretch>
            <a:fillRect/>
          </a:stretch>
        </p:blipFill>
        <p:spPr>
          <a:xfrm>
            <a:off x="2451259" y="1290018"/>
            <a:ext cx="6941820" cy="3017520"/>
          </a:xfrm>
          <a:prstGeom prst="roundRect">
            <a:avLst/>
          </a:prstGeom>
        </p:spPr>
      </p:pic>
      <p:pic>
        <p:nvPicPr>
          <p:cNvPr id="12" name="Picture 11">
            <a:extLst>
              <a:ext uri="{FF2B5EF4-FFF2-40B4-BE49-F238E27FC236}">
                <a16:creationId xmlns:a16="http://schemas.microsoft.com/office/drawing/2014/main" id="{EEC57000-9D75-C936-8C55-1D09D3A16E7F}"/>
              </a:ext>
            </a:extLst>
          </p:cNvPr>
          <p:cNvPicPr>
            <a:picLocks noChangeAspect="1"/>
          </p:cNvPicPr>
          <p:nvPr/>
        </p:nvPicPr>
        <p:blipFill>
          <a:blip r:embed="rId2"/>
          <a:srcRect r="86742" b="34475"/>
          <a:stretch>
            <a:fillRect/>
          </a:stretch>
        </p:blipFill>
        <p:spPr>
          <a:xfrm>
            <a:off x="1878568" y="1290018"/>
            <a:ext cx="920353" cy="3017520"/>
          </a:xfrm>
          <a:prstGeom prst="roundRect">
            <a:avLst/>
          </a:prstGeom>
        </p:spPr>
      </p:pic>
      <p:pic>
        <p:nvPicPr>
          <p:cNvPr id="13" name="Picture 12">
            <a:extLst>
              <a:ext uri="{FF2B5EF4-FFF2-40B4-BE49-F238E27FC236}">
                <a16:creationId xmlns:a16="http://schemas.microsoft.com/office/drawing/2014/main" id="{EF680C98-8AC5-1954-884B-BE0BFAA45194}"/>
              </a:ext>
            </a:extLst>
          </p:cNvPr>
          <p:cNvPicPr>
            <a:picLocks noChangeAspect="1"/>
          </p:cNvPicPr>
          <p:nvPr/>
        </p:nvPicPr>
        <p:blipFill>
          <a:blip r:embed="rId2"/>
          <a:srcRect r="86742" b="34475"/>
          <a:stretch>
            <a:fillRect/>
          </a:stretch>
        </p:blipFill>
        <p:spPr>
          <a:xfrm>
            <a:off x="1530906" y="1290018"/>
            <a:ext cx="920353" cy="3017520"/>
          </a:xfrm>
          <a:prstGeom prst="roundRect">
            <a:avLst/>
          </a:prstGeom>
        </p:spPr>
      </p:pic>
      <p:pic>
        <p:nvPicPr>
          <p:cNvPr id="14" name="Picture 13">
            <a:extLst>
              <a:ext uri="{FF2B5EF4-FFF2-40B4-BE49-F238E27FC236}">
                <a16:creationId xmlns:a16="http://schemas.microsoft.com/office/drawing/2014/main" id="{ADB0126F-2FEF-E61F-9165-D9CD1686CB1D}"/>
              </a:ext>
            </a:extLst>
          </p:cNvPr>
          <p:cNvPicPr>
            <a:picLocks noChangeAspect="1"/>
          </p:cNvPicPr>
          <p:nvPr/>
        </p:nvPicPr>
        <p:blipFill>
          <a:blip r:embed="rId2"/>
          <a:srcRect r="86742" b="34475"/>
          <a:stretch>
            <a:fillRect/>
          </a:stretch>
        </p:blipFill>
        <p:spPr>
          <a:xfrm>
            <a:off x="9280564" y="1290018"/>
            <a:ext cx="920353" cy="3017520"/>
          </a:xfrm>
          <a:prstGeom prst="roundRect">
            <a:avLst/>
          </a:prstGeom>
        </p:spPr>
      </p:pic>
      <p:sp>
        <p:nvSpPr>
          <p:cNvPr id="2" name="Rectangle: Rounded Corners 1">
            <a:extLst>
              <a:ext uri="{FF2B5EF4-FFF2-40B4-BE49-F238E27FC236}">
                <a16:creationId xmlns:a16="http://schemas.microsoft.com/office/drawing/2014/main" id="{E5B7344B-E579-4E4D-7C22-A503661B6A4E}"/>
              </a:ext>
            </a:extLst>
          </p:cNvPr>
          <p:cNvSpPr/>
          <p:nvPr/>
        </p:nvSpPr>
        <p:spPr>
          <a:xfrm>
            <a:off x="9464374" y="53927"/>
            <a:ext cx="2680138" cy="363473"/>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Scalability &amp; Business Sustainability </a:t>
            </a:r>
            <a:endParaRPr lang="en-US" sz="1400" b="1" dirty="0">
              <a:solidFill>
                <a:schemeClr val="bg2"/>
              </a:solidFill>
            </a:endParaRPr>
          </a:p>
        </p:txBody>
      </p:sp>
    </p:spTree>
    <p:extLst>
      <p:ext uri="{BB962C8B-B14F-4D97-AF65-F5344CB8AC3E}">
        <p14:creationId xmlns:p14="http://schemas.microsoft.com/office/powerpoint/2010/main" val="2533833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4817" y="4742051"/>
            <a:ext cx="3899420" cy="960000"/>
          </a:xfrm>
        </p:spPr>
        <p:txBody>
          <a:bodyPr/>
          <a:lstStyle/>
          <a:p>
            <a:r>
              <a:rPr lang="en-US" sz="4800" dirty="0"/>
              <a:t>you!</a:t>
            </a:r>
          </a:p>
        </p:txBody>
      </p:sp>
      <p:sp>
        <p:nvSpPr>
          <p:cNvPr id="6" name="Title 1"/>
          <p:cNvSpPr txBox="1"/>
          <p:nvPr/>
        </p:nvSpPr>
        <p:spPr>
          <a:xfrm>
            <a:off x="1529229" y="4742051"/>
            <a:ext cx="3899420" cy="960000"/>
          </a:xfrm>
          <a:prstGeom prst="rect">
            <a:avLst/>
          </a:prstGeom>
        </p:spPr>
        <p:txBody>
          <a:bodyPr vert="horz" lIns="0" tIns="0" rIns="0" bIns="0" rtlCol="0" anchor="b" anchorCtr="0">
            <a:noAutofit/>
          </a:bodyPr>
          <a:lstStyle>
            <a:lvl1pPr algn="l" defTabSz="609600" rtl="0" eaLnBrk="1" latinLnBrk="0" hangingPunct="1">
              <a:lnSpc>
                <a:spcPct val="90000"/>
              </a:lnSpc>
              <a:spcBef>
                <a:spcPts val="0"/>
              </a:spcBef>
              <a:buNone/>
              <a:defRPr sz="3735" b="1" i="0" kern="1200" cap="none" spc="0" baseline="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sz="4800" dirty="0">
                <a:solidFill>
                  <a:schemeClr val="accent1"/>
                </a:solidFill>
              </a:rPr>
              <a:t>Thank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702" y="3429000"/>
            <a:ext cx="2557797" cy="490890"/>
          </a:xfrm>
          <a:prstGeom prst="rect">
            <a:avLst/>
          </a:prstGeom>
        </p:spPr>
      </p:pic>
      <p:sp>
        <p:nvSpPr>
          <p:cNvPr id="7" name="Rectangle 6"/>
          <p:cNvSpPr/>
          <p:nvPr/>
        </p:nvSpPr>
        <p:spPr>
          <a:xfrm>
            <a:off x="8017327" y="3072064"/>
            <a:ext cx="18288" cy="120476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476" y="2326927"/>
            <a:ext cx="5007378" cy="25079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33D09C-52D4-59F4-7BD2-0C1998A5F3E3}"/>
              </a:ext>
            </a:extLst>
          </p:cNvPr>
          <p:cNvSpPr/>
          <p:nvPr/>
        </p:nvSpPr>
        <p:spPr>
          <a:xfrm>
            <a:off x="3443288" y="2268"/>
            <a:ext cx="8748712" cy="6858000"/>
          </a:xfrm>
          <a:prstGeom prst="rect">
            <a:avLst/>
          </a:prstGeom>
          <a:solidFill>
            <a:schemeClr val="tx2"/>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AE5D0B6B-BC1A-30AF-E375-DE6E4F2D7B2A}"/>
              </a:ext>
            </a:extLst>
          </p:cNvPr>
          <p:cNvSpPr/>
          <p:nvPr/>
        </p:nvSpPr>
        <p:spPr>
          <a:xfrm>
            <a:off x="3443288" y="-2268"/>
            <a:ext cx="8748712" cy="6858000"/>
          </a:xfrm>
          <a:prstGeom prst="rect">
            <a:avLst/>
          </a:prstGeom>
          <a:solidFill>
            <a:srgbClr val="003964">
              <a:alpha val="50980"/>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 name="Picture 5" descr="A diagram of a machine learning&#10;&#10;AI-generated content may be incorrect.">
            <a:extLst>
              <a:ext uri="{FF2B5EF4-FFF2-40B4-BE49-F238E27FC236}">
                <a16:creationId xmlns:a16="http://schemas.microsoft.com/office/drawing/2014/main" id="{5267E9B5-66DA-1F30-98D5-171CBAB5648C}"/>
              </a:ext>
            </a:extLst>
          </p:cNvPr>
          <p:cNvPicPr>
            <a:picLocks noChangeAspect="1"/>
          </p:cNvPicPr>
          <p:nvPr/>
        </p:nvPicPr>
        <p:blipFill>
          <a:blip r:embed="rId3"/>
          <a:srcRect t="14130" b="5628"/>
          <a:stretch>
            <a:fillRect/>
          </a:stretch>
        </p:blipFill>
        <p:spPr>
          <a:xfrm>
            <a:off x="4872585" y="1971876"/>
            <a:ext cx="5890117" cy="4726293"/>
          </a:xfrm>
          <a:prstGeom prst="rect">
            <a:avLst/>
          </a:prstGeom>
        </p:spPr>
      </p:pic>
      <p:sp>
        <p:nvSpPr>
          <p:cNvPr id="9" name="Title 1"/>
          <p:cNvSpPr txBox="1">
            <a:spLocks/>
          </p:cNvSpPr>
          <p:nvPr/>
        </p:nvSpPr>
        <p:spPr>
          <a:xfrm>
            <a:off x="3865502" y="-26674"/>
            <a:ext cx="7750765" cy="2759039"/>
          </a:xfrm>
          <a:prstGeom prst="rect">
            <a:avLst/>
          </a:prstGeom>
        </p:spPr>
        <p:txBody>
          <a:bodyPr vert="horz" lIns="0" tIns="0" rIns="0" bIns="0" rtlCol="0" anchor="ctr" anchorCtr="0">
            <a:noAutofit/>
          </a:bodyPr>
          <a:lstStyle>
            <a:lvl1pPr algn="l" defTabSz="609600" rtl="0" eaLnBrk="1" latinLnBrk="0" hangingPunct="1">
              <a:lnSpc>
                <a:spcPct val="90000"/>
              </a:lnSpc>
              <a:spcBef>
                <a:spcPts val="0"/>
              </a:spcBef>
              <a:buNone/>
              <a:defRPr sz="3735" b="1" i="0" kern="1200" cap="none" spc="0" baseline="0">
                <a:solidFill>
                  <a:schemeClr val="bg1"/>
                </a:solidFill>
                <a:latin typeface="Century Gothic" panose="020B0502020202020204" pitchFamily="34" charset="0"/>
                <a:ea typeface="Stem-Medium" panose="020B0603020203020204" pitchFamily="34" charset="0"/>
                <a:cs typeface="Arial" panose="020B0604020202020204" pitchFamily="34" charset="0"/>
              </a:defRPr>
            </a:lvl1pPr>
          </a:lstStyle>
          <a:p>
            <a:pPr>
              <a:lnSpc>
                <a:spcPts val="2600"/>
              </a:lnSpc>
            </a:pPr>
            <a:r>
              <a:rPr lang="en-US" altLang="zh-CN" sz="4000" dirty="0" err="1">
                <a:effectLst>
                  <a:outerShdw blurRad="38100" dist="38100" dir="2700000" algn="tl">
                    <a:srgbClr val="000000">
                      <a:alpha val="43137"/>
                    </a:srgbClr>
                  </a:outerShdw>
                </a:effectLst>
              </a:rPr>
              <a:t>GodEye</a:t>
            </a:r>
            <a:r>
              <a:rPr lang="en-US" altLang="zh-CN" sz="4000" dirty="0">
                <a:effectLst>
                  <a:outerShdw blurRad="38100" dist="38100" dir="2700000" algn="tl">
                    <a:srgbClr val="000000">
                      <a:alpha val="43137"/>
                    </a:srgbClr>
                  </a:outerShdw>
                </a:effectLst>
              </a:rPr>
              <a:t> Intelligence Platform</a:t>
            </a:r>
            <a:br>
              <a:rPr lang="en-US" altLang="zh-CN" sz="4000" dirty="0">
                <a:effectLst>
                  <a:outerShdw blurRad="38100" dist="38100" dir="2700000" algn="tl">
                    <a:srgbClr val="000000">
                      <a:alpha val="43137"/>
                    </a:srgbClr>
                  </a:outerShdw>
                </a:effectLst>
              </a:rPr>
            </a:br>
            <a:br>
              <a:rPr lang="en-US" altLang="zh-CN" sz="4000" dirty="0">
                <a:effectLst>
                  <a:outerShdw blurRad="38100" dist="38100" dir="2700000" algn="tl">
                    <a:srgbClr val="000000">
                      <a:alpha val="43137"/>
                    </a:srgbClr>
                  </a:outerShdw>
                </a:effectLst>
              </a:rPr>
            </a:br>
            <a:r>
              <a:rPr lang="en-US" altLang="zh-CN" sz="2800" dirty="0">
                <a:effectLst>
                  <a:outerShdw blurRad="38100" dist="38100" dir="2700000" algn="tl">
                    <a:srgbClr val="000000">
                      <a:alpha val="43137"/>
                    </a:srgbClr>
                  </a:outerShdw>
                </a:effectLst>
              </a:rPr>
              <a:t>- </a:t>
            </a:r>
            <a:r>
              <a:rPr lang="en-US" altLang="zh-CN" sz="2800" dirty="0">
                <a:solidFill>
                  <a:schemeClr val="accent3"/>
                </a:solidFill>
                <a:effectLst>
                  <a:outerShdw blurRad="38100" dist="38100" dir="2700000" algn="tl">
                    <a:srgbClr val="000000">
                      <a:alpha val="43137"/>
                    </a:srgbClr>
                  </a:outerShdw>
                </a:effectLst>
              </a:rPr>
              <a:t>Build different, Run different</a:t>
            </a:r>
            <a:endParaRPr lang="en-US" sz="2800" i="1" u="sng" dirty="0">
              <a:solidFill>
                <a:schemeClr val="accent3"/>
              </a:solidFill>
            </a:endParaRPr>
          </a:p>
        </p:txBody>
      </p:sp>
      <p:sp>
        <p:nvSpPr>
          <p:cNvPr id="12" name="Rectangle 11">
            <a:extLst>
              <a:ext uri="{FF2B5EF4-FFF2-40B4-BE49-F238E27FC236}">
                <a16:creationId xmlns:a16="http://schemas.microsoft.com/office/drawing/2014/main" id="{8BB53920-663F-B948-5A1E-AF6643FAB815}"/>
              </a:ext>
            </a:extLst>
          </p:cNvPr>
          <p:cNvSpPr/>
          <p:nvPr/>
        </p:nvSpPr>
        <p:spPr>
          <a:xfrm>
            <a:off x="3443288" y="3086100"/>
            <a:ext cx="575733" cy="557213"/>
          </a:xfrm>
          <a:prstGeom prst="rect">
            <a:avLst/>
          </a:prstGeom>
          <a:solidFill>
            <a:schemeClr val="accent3"/>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B58C21-CB9F-4214-4317-BA8CCA8D193E}"/>
              </a:ext>
            </a:extLst>
          </p:cNvPr>
          <p:cNvSpPr>
            <a:spLocks noGrp="1"/>
          </p:cNvSpPr>
          <p:nvPr>
            <p:ph type="sldNum" sz="quarter" idx="12"/>
          </p:nvPr>
        </p:nvSpPr>
        <p:spPr/>
        <p:txBody>
          <a:bodyPr/>
          <a:lstStyle/>
          <a:p>
            <a:fld id="{2DE3932A-EFF5-4CDE-B768-B47F1C20A495}" type="slidenum">
              <a:rPr lang="en-US" smtClean="0"/>
              <a:t>3</a:t>
            </a:fld>
            <a:endParaRPr lang="en-US"/>
          </a:p>
        </p:txBody>
      </p:sp>
      <p:sp>
        <p:nvSpPr>
          <p:cNvPr id="5" name="Rectangle 63">
            <a:extLst>
              <a:ext uri="{FF2B5EF4-FFF2-40B4-BE49-F238E27FC236}">
                <a16:creationId xmlns:a16="http://schemas.microsoft.com/office/drawing/2014/main" id="{C0F60D28-E3B4-6A55-28CF-429D8849BA20}"/>
              </a:ext>
            </a:extLst>
          </p:cNvPr>
          <p:cNvSpPr/>
          <p:nvPr/>
        </p:nvSpPr>
        <p:spPr>
          <a:xfrm>
            <a:off x="381000" y="1364265"/>
            <a:ext cx="11430000" cy="4793648"/>
          </a:xfrm>
          <a:prstGeom prst="rect">
            <a:avLst/>
          </a:prstGeom>
          <a:gradFill flip="none" rotWithShape="1">
            <a:gsLst>
              <a:gs pos="50000">
                <a:schemeClr val="bg1"/>
              </a:gs>
              <a:gs pos="0">
                <a:schemeClr val="bg1">
                  <a:lumMod val="90000"/>
                </a:schemeClr>
              </a:gs>
              <a:gs pos="100000">
                <a:schemeClr val="bg1">
                  <a:lumMod val="90000"/>
                </a:schemeClr>
              </a:gs>
            </a:gsLst>
            <a:lin ang="5400000" scaled="1"/>
            <a:tileRect/>
          </a:gradFill>
          <a:ln w="5360" cap="flat">
            <a:noFill/>
            <a:prstDash val="solid"/>
            <a:miter/>
          </a:ln>
        </p:spPr>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lumMod val="75000"/>
                  <a:lumOff val="25000"/>
                </a:srgbClr>
              </a:solidFill>
              <a:effectLst/>
              <a:uLnTx/>
              <a:uFillTx/>
              <a:latin typeface="Graphik" panose="020B0503030202060203"/>
              <a:ea typeface="Arial Unicode MS" pitchFamily="34" charset="-128"/>
            </a:endParaRPr>
          </a:p>
        </p:txBody>
      </p:sp>
      <p:sp>
        <p:nvSpPr>
          <p:cNvPr id="6" name="Rectangle 82">
            <a:extLst>
              <a:ext uri="{FF2B5EF4-FFF2-40B4-BE49-F238E27FC236}">
                <a16:creationId xmlns:a16="http://schemas.microsoft.com/office/drawing/2014/main" id="{8DFB53C9-1907-C938-218F-CC399594BBCD}"/>
              </a:ext>
            </a:extLst>
          </p:cNvPr>
          <p:cNvSpPr/>
          <p:nvPr/>
        </p:nvSpPr>
        <p:spPr>
          <a:xfrm>
            <a:off x="539570" y="1540108"/>
            <a:ext cx="11112860" cy="46159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chemeClr val="accent2"/>
                </a:solidFill>
                <a:effectLst/>
                <a:uLnTx/>
                <a:uFillTx/>
                <a:latin typeface="Graphik" panose="020B0503030202060203"/>
              </a:rPr>
              <a:t>UNIFIED GOVERNANCE &amp; PROGRAM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chemeClr val="accent2"/>
                </a:solidFill>
                <a:effectLst/>
                <a:uLnTx/>
                <a:uFillTx/>
                <a:latin typeface="Graphik" panose="020B0503030202060203"/>
              </a:rPr>
              <a:t>ACROSS APPLICATIONS AND INFRASTRUCTURE</a:t>
            </a:r>
          </a:p>
        </p:txBody>
      </p:sp>
      <p:sp>
        <p:nvSpPr>
          <p:cNvPr id="7" name="Rectangle 59">
            <a:extLst>
              <a:ext uri="{FF2B5EF4-FFF2-40B4-BE49-F238E27FC236}">
                <a16:creationId xmlns:a16="http://schemas.microsoft.com/office/drawing/2014/main" id="{74D4EB1E-1E80-C8EA-1C76-03F3C05E8A77}"/>
              </a:ext>
            </a:extLst>
          </p:cNvPr>
          <p:cNvSpPr/>
          <p:nvPr/>
        </p:nvSpPr>
        <p:spPr>
          <a:xfrm>
            <a:off x="539570" y="5722863"/>
            <a:ext cx="11112860" cy="33668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chemeClr val="accent1"/>
                </a:solidFill>
                <a:effectLst/>
                <a:uLnTx/>
                <a:uFillTx/>
                <a:latin typeface="Graphik" panose="020B0503030202060203"/>
              </a:rPr>
              <a:t>SECURE AT THE CORE</a:t>
            </a:r>
          </a:p>
        </p:txBody>
      </p:sp>
      <p:sp>
        <p:nvSpPr>
          <p:cNvPr id="8" name="Rectangle 78">
            <a:extLst>
              <a:ext uri="{FF2B5EF4-FFF2-40B4-BE49-F238E27FC236}">
                <a16:creationId xmlns:a16="http://schemas.microsoft.com/office/drawing/2014/main" id="{FEBC0CB0-88E5-2F5C-F9A0-A1CBB41838DB}"/>
              </a:ext>
            </a:extLst>
          </p:cNvPr>
          <p:cNvSpPr/>
          <p:nvPr/>
        </p:nvSpPr>
        <p:spPr>
          <a:xfrm>
            <a:off x="6496628" y="2276426"/>
            <a:ext cx="2069505" cy="610900"/>
          </a:xfrm>
          <a:prstGeom prst="rect">
            <a:avLst/>
          </a:prstGeom>
          <a:noFill/>
          <a:ln w="9525" cap="flat" cmpd="sng" algn="ctr">
            <a:noFill/>
            <a:prstDash val="solid"/>
          </a:ln>
          <a:effectLst/>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lumMod val="75000"/>
                    <a:lumOff val="25000"/>
                  </a:srgbClr>
                </a:solidFill>
                <a:effectLst/>
                <a:uLnTx/>
                <a:uFillTx/>
                <a:latin typeface="Graphik" panose="020B0503030202060203"/>
                <a:cs typeface="Arial" panose="020B0604020202020204" pitchFamily="34" charset="0"/>
              </a:rPr>
              <a:t>Hyper-Automation Powered By</a:t>
            </a:r>
            <a:br>
              <a:rPr kumimoji="0" lang="en-US" sz="1500" b="1" i="0" u="none" strike="noStrike" kern="0" cap="none" spc="0" normalizeH="0" baseline="0" noProof="0" dirty="0">
                <a:ln>
                  <a:noFill/>
                </a:ln>
                <a:solidFill>
                  <a:srgbClr val="000000">
                    <a:lumMod val="75000"/>
                    <a:lumOff val="25000"/>
                  </a:srgbClr>
                </a:solidFill>
                <a:effectLst/>
                <a:uLnTx/>
                <a:uFillTx/>
                <a:latin typeface="Graphik" panose="020B0503030202060203"/>
                <a:cs typeface="Arial" panose="020B0604020202020204" pitchFamily="34" charset="0"/>
              </a:rPr>
            </a:br>
            <a:r>
              <a:rPr kumimoji="0" lang="en-US" sz="1500" b="1" i="0" u="none" strike="noStrike" kern="0" cap="none" spc="0" normalizeH="0" baseline="0" noProof="0" dirty="0">
                <a:ln>
                  <a:noFill/>
                </a:ln>
                <a:solidFill>
                  <a:srgbClr val="000000">
                    <a:lumMod val="75000"/>
                    <a:lumOff val="25000"/>
                  </a:srgbClr>
                </a:solidFill>
                <a:effectLst/>
                <a:uLnTx/>
                <a:uFillTx/>
                <a:latin typeface="Graphik" panose="020B0503030202060203"/>
                <a:cs typeface="Arial" panose="020B0604020202020204" pitchFamily="34" charset="0"/>
              </a:rPr>
              <a:t>AIOPS</a:t>
            </a:r>
          </a:p>
        </p:txBody>
      </p:sp>
      <p:cxnSp>
        <p:nvCxnSpPr>
          <p:cNvPr id="9" name="Straight Connector 53">
            <a:extLst>
              <a:ext uri="{FF2B5EF4-FFF2-40B4-BE49-F238E27FC236}">
                <a16:creationId xmlns:a16="http://schemas.microsoft.com/office/drawing/2014/main" id="{5BFBF8EA-46F3-94F3-6863-EC59078A3616}"/>
              </a:ext>
            </a:extLst>
          </p:cNvPr>
          <p:cNvCxnSpPr/>
          <p:nvPr/>
        </p:nvCxnSpPr>
        <p:spPr>
          <a:xfrm>
            <a:off x="6568029" y="4302279"/>
            <a:ext cx="19267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57">
            <a:extLst>
              <a:ext uri="{FF2B5EF4-FFF2-40B4-BE49-F238E27FC236}">
                <a16:creationId xmlns:a16="http://schemas.microsoft.com/office/drawing/2014/main" id="{E96CAD0E-3E99-4D9B-5EDF-B7A9D2A30354}"/>
              </a:ext>
            </a:extLst>
          </p:cNvPr>
          <p:cNvCxnSpPr/>
          <p:nvPr/>
        </p:nvCxnSpPr>
        <p:spPr>
          <a:xfrm>
            <a:off x="6568029" y="3094378"/>
            <a:ext cx="19267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81" descr="A picture containing monitor&#10;&#10;Description automatically generated">
            <a:extLst>
              <a:ext uri="{FF2B5EF4-FFF2-40B4-BE49-F238E27FC236}">
                <a16:creationId xmlns:a16="http://schemas.microsoft.com/office/drawing/2014/main" id="{031F2873-3C3C-70FD-AAA8-296B05959C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6831" y="4565613"/>
            <a:ext cx="1847351" cy="1032871"/>
          </a:xfrm>
          <a:prstGeom prst="rect">
            <a:avLst/>
          </a:prstGeom>
          <a:solidFill>
            <a:schemeClr val="bg1"/>
          </a:solidFill>
          <a:ln>
            <a:solidFill>
              <a:schemeClr val="bg1">
                <a:lumMod val="85000"/>
              </a:schemeClr>
            </a:solidFill>
          </a:ln>
        </p:spPr>
      </p:pic>
      <p:grpSp>
        <p:nvGrpSpPr>
          <p:cNvPr id="12" name="Group 5">
            <a:extLst>
              <a:ext uri="{FF2B5EF4-FFF2-40B4-BE49-F238E27FC236}">
                <a16:creationId xmlns:a16="http://schemas.microsoft.com/office/drawing/2014/main" id="{1AA646FA-AD20-1066-6BD5-8DC4A32A9B3D}"/>
              </a:ext>
            </a:extLst>
          </p:cNvPr>
          <p:cNvGrpSpPr/>
          <p:nvPr/>
        </p:nvGrpSpPr>
        <p:grpSpPr>
          <a:xfrm>
            <a:off x="7180961" y="3382743"/>
            <a:ext cx="700840" cy="679642"/>
            <a:chOff x="7076954" y="3662168"/>
            <a:chExt cx="781029" cy="811067"/>
          </a:xfrm>
          <a:solidFill>
            <a:schemeClr val="tx1"/>
          </a:solidFill>
        </p:grpSpPr>
        <p:sp>
          <p:nvSpPr>
            <p:cNvPr id="13" name="Freeform 29">
              <a:extLst>
                <a:ext uri="{FF2B5EF4-FFF2-40B4-BE49-F238E27FC236}">
                  <a16:creationId xmlns:a16="http://schemas.microsoft.com/office/drawing/2014/main" id="{C9FAF18B-09E2-B066-A6ED-D965CF6FAE2D}"/>
                </a:ext>
              </a:extLst>
            </p:cNvPr>
            <p:cNvSpPr>
              <a:spLocks noEditPoints="1"/>
            </p:cNvSpPr>
            <p:nvPr/>
          </p:nvSpPr>
          <p:spPr bwMode="auto">
            <a:xfrm>
              <a:off x="7076954" y="3662168"/>
              <a:ext cx="781029" cy="811067"/>
            </a:xfrm>
            <a:custGeom>
              <a:avLst/>
              <a:gdLst>
                <a:gd name="T0" fmla="*/ 126 w 288"/>
                <a:gd name="T1" fmla="*/ 288 h 288"/>
                <a:gd name="T2" fmla="*/ 120 w 288"/>
                <a:gd name="T3" fmla="*/ 247 h 288"/>
                <a:gd name="T4" fmla="*/ 67 w 288"/>
                <a:gd name="T5" fmla="*/ 262 h 288"/>
                <a:gd name="T6" fmla="*/ 25 w 288"/>
                <a:gd name="T7" fmla="*/ 229 h 288"/>
                <a:gd name="T8" fmla="*/ 25 w 288"/>
                <a:gd name="T9" fmla="*/ 220 h 288"/>
                <a:gd name="T10" fmla="*/ 40 w 288"/>
                <a:gd name="T11" fmla="*/ 168 h 288"/>
                <a:gd name="T12" fmla="*/ 0 w 288"/>
                <a:gd name="T13" fmla="*/ 162 h 288"/>
                <a:gd name="T14" fmla="*/ 6 w 288"/>
                <a:gd name="T15" fmla="*/ 120 h 288"/>
                <a:gd name="T16" fmla="*/ 49 w 288"/>
                <a:gd name="T17" fmla="*/ 92 h 288"/>
                <a:gd name="T18" fmla="*/ 23 w 288"/>
                <a:gd name="T19" fmla="*/ 63 h 288"/>
                <a:gd name="T20" fmla="*/ 59 w 288"/>
                <a:gd name="T21" fmla="*/ 25 h 288"/>
                <a:gd name="T22" fmla="*/ 92 w 288"/>
                <a:gd name="T23" fmla="*/ 49 h 288"/>
                <a:gd name="T24" fmla="*/ 120 w 288"/>
                <a:gd name="T25" fmla="*/ 6 h 288"/>
                <a:gd name="T26" fmla="*/ 162 w 288"/>
                <a:gd name="T27" fmla="*/ 0 h 288"/>
                <a:gd name="T28" fmla="*/ 168 w 288"/>
                <a:gd name="T29" fmla="*/ 40 h 288"/>
                <a:gd name="T30" fmla="*/ 220 w 288"/>
                <a:gd name="T31" fmla="*/ 25 h 288"/>
                <a:gd name="T32" fmla="*/ 262 w 288"/>
                <a:gd name="T33" fmla="*/ 59 h 288"/>
                <a:gd name="T34" fmla="*/ 262 w 288"/>
                <a:gd name="T35" fmla="*/ 67 h 288"/>
                <a:gd name="T36" fmla="*/ 247 w 288"/>
                <a:gd name="T37" fmla="*/ 120 h 288"/>
                <a:gd name="T38" fmla="*/ 288 w 288"/>
                <a:gd name="T39" fmla="*/ 126 h 288"/>
                <a:gd name="T40" fmla="*/ 282 w 288"/>
                <a:gd name="T41" fmla="*/ 168 h 288"/>
                <a:gd name="T42" fmla="*/ 238 w 288"/>
                <a:gd name="T43" fmla="*/ 196 h 288"/>
                <a:gd name="T44" fmla="*/ 262 w 288"/>
                <a:gd name="T45" fmla="*/ 229 h 288"/>
                <a:gd name="T46" fmla="*/ 220 w 288"/>
                <a:gd name="T47" fmla="*/ 262 h 288"/>
                <a:gd name="T48" fmla="*/ 168 w 288"/>
                <a:gd name="T49" fmla="*/ 247 h 288"/>
                <a:gd name="T50" fmla="*/ 162 w 288"/>
                <a:gd name="T51" fmla="*/ 288 h 288"/>
                <a:gd name="T52" fmla="*/ 156 w 288"/>
                <a:gd name="T53" fmla="*/ 276 h 288"/>
                <a:gd name="T54" fmla="*/ 160 w 288"/>
                <a:gd name="T55" fmla="*/ 237 h 288"/>
                <a:gd name="T56" fmla="*/ 201 w 288"/>
                <a:gd name="T57" fmla="*/ 226 h 288"/>
                <a:gd name="T58" fmla="*/ 250 w 288"/>
                <a:gd name="T59" fmla="*/ 224 h 288"/>
                <a:gd name="T60" fmla="*/ 226 w 288"/>
                <a:gd name="T61" fmla="*/ 194 h 288"/>
                <a:gd name="T62" fmla="*/ 243 w 288"/>
                <a:gd name="T63" fmla="*/ 156 h 288"/>
                <a:gd name="T64" fmla="*/ 276 w 288"/>
                <a:gd name="T65" fmla="*/ 132 h 288"/>
                <a:gd name="T66" fmla="*/ 237 w 288"/>
                <a:gd name="T67" fmla="*/ 127 h 288"/>
                <a:gd name="T68" fmla="*/ 226 w 288"/>
                <a:gd name="T69" fmla="*/ 86 h 288"/>
                <a:gd name="T70" fmla="*/ 224 w 288"/>
                <a:gd name="T71" fmla="*/ 38 h 288"/>
                <a:gd name="T72" fmla="*/ 194 w 288"/>
                <a:gd name="T73" fmla="*/ 62 h 288"/>
                <a:gd name="T74" fmla="*/ 156 w 288"/>
                <a:gd name="T75" fmla="*/ 45 h 288"/>
                <a:gd name="T76" fmla="*/ 132 w 288"/>
                <a:gd name="T77" fmla="*/ 12 h 288"/>
                <a:gd name="T78" fmla="*/ 127 w 288"/>
                <a:gd name="T79" fmla="*/ 50 h 288"/>
                <a:gd name="T80" fmla="*/ 86 w 288"/>
                <a:gd name="T81" fmla="*/ 61 h 288"/>
                <a:gd name="T82" fmla="*/ 38 w 288"/>
                <a:gd name="T83" fmla="*/ 63 h 288"/>
                <a:gd name="T84" fmla="*/ 62 w 288"/>
                <a:gd name="T85" fmla="*/ 94 h 288"/>
                <a:gd name="T86" fmla="*/ 45 w 288"/>
                <a:gd name="T87" fmla="*/ 132 h 288"/>
                <a:gd name="T88" fmla="*/ 12 w 288"/>
                <a:gd name="T89" fmla="*/ 156 h 288"/>
                <a:gd name="T90" fmla="*/ 50 w 288"/>
                <a:gd name="T91" fmla="*/ 160 h 288"/>
                <a:gd name="T92" fmla="*/ 61 w 288"/>
                <a:gd name="T93" fmla="*/ 201 h 288"/>
                <a:gd name="T94" fmla="*/ 63 w 288"/>
                <a:gd name="T95" fmla="*/ 250 h 288"/>
                <a:gd name="T96" fmla="*/ 94 w 288"/>
                <a:gd name="T97" fmla="*/ 226 h 288"/>
                <a:gd name="T98" fmla="*/ 132 w 288"/>
                <a:gd name="T99" fmla="*/ 24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8" h="288">
                  <a:moveTo>
                    <a:pt x="162" y="288"/>
                  </a:moveTo>
                  <a:cubicBezTo>
                    <a:pt x="126" y="288"/>
                    <a:pt x="126" y="288"/>
                    <a:pt x="126" y="288"/>
                  </a:cubicBezTo>
                  <a:cubicBezTo>
                    <a:pt x="122" y="288"/>
                    <a:pt x="120" y="285"/>
                    <a:pt x="120" y="282"/>
                  </a:cubicBezTo>
                  <a:cubicBezTo>
                    <a:pt x="120" y="247"/>
                    <a:pt x="120" y="247"/>
                    <a:pt x="120" y="247"/>
                  </a:cubicBezTo>
                  <a:cubicBezTo>
                    <a:pt x="110" y="245"/>
                    <a:pt x="100" y="242"/>
                    <a:pt x="92" y="238"/>
                  </a:cubicBezTo>
                  <a:cubicBezTo>
                    <a:pt x="67" y="262"/>
                    <a:pt x="67" y="262"/>
                    <a:pt x="67" y="262"/>
                  </a:cubicBezTo>
                  <a:cubicBezTo>
                    <a:pt x="65" y="265"/>
                    <a:pt x="61" y="265"/>
                    <a:pt x="59" y="262"/>
                  </a:cubicBezTo>
                  <a:cubicBezTo>
                    <a:pt x="25" y="229"/>
                    <a:pt x="25" y="229"/>
                    <a:pt x="25" y="229"/>
                  </a:cubicBezTo>
                  <a:cubicBezTo>
                    <a:pt x="24" y="227"/>
                    <a:pt x="23" y="226"/>
                    <a:pt x="23" y="224"/>
                  </a:cubicBezTo>
                  <a:cubicBezTo>
                    <a:pt x="23" y="223"/>
                    <a:pt x="24" y="221"/>
                    <a:pt x="25" y="220"/>
                  </a:cubicBezTo>
                  <a:cubicBezTo>
                    <a:pt x="49" y="196"/>
                    <a:pt x="49" y="196"/>
                    <a:pt x="49" y="196"/>
                  </a:cubicBezTo>
                  <a:cubicBezTo>
                    <a:pt x="45" y="188"/>
                    <a:pt x="42" y="177"/>
                    <a:pt x="40" y="168"/>
                  </a:cubicBezTo>
                  <a:cubicBezTo>
                    <a:pt x="6" y="168"/>
                    <a:pt x="6" y="168"/>
                    <a:pt x="6" y="168"/>
                  </a:cubicBezTo>
                  <a:cubicBezTo>
                    <a:pt x="2" y="168"/>
                    <a:pt x="0" y="165"/>
                    <a:pt x="0" y="162"/>
                  </a:cubicBezTo>
                  <a:cubicBezTo>
                    <a:pt x="0" y="126"/>
                    <a:pt x="0" y="126"/>
                    <a:pt x="0" y="126"/>
                  </a:cubicBezTo>
                  <a:cubicBezTo>
                    <a:pt x="0" y="122"/>
                    <a:pt x="2" y="120"/>
                    <a:pt x="6" y="120"/>
                  </a:cubicBezTo>
                  <a:cubicBezTo>
                    <a:pt x="40" y="120"/>
                    <a:pt x="40" y="120"/>
                    <a:pt x="40" y="120"/>
                  </a:cubicBezTo>
                  <a:cubicBezTo>
                    <a:pt x="42" y="110"/>
                    <a:pt x="45" y="100"/>
                    <a:pt x="49" y="92"/>
                  </a:cubicBezTo>
                  <a:cubicBezTo>
                    <a:pt x="25" y="67"/>
                    <a:pt x="25" y="67"/>
                    <a:pt x="25" y="67"/>
                  </a:cubicBezTo>
                  <a:cubicBezTo>
                    <a:pt x="24" y="66"/>
                    <a:pt x="23" y="65"/>
                    <a:pt x="23" y="63"/>
                  </a:cubicBezTo>
                  <a:cubicBezTo>
                    <a:pt x="23" y="61"/>
                    <a:pt x="24" y="60"/>
                    <a:pt x="25" y="59"/>
                  </a:cubicBezTo>
                  <a:cubicBezTo>
                    <a:pt x="59" y="25"/>
                    <a:pt x="59" y="25"/>
                    <a:pt x="59" y="25"/>
                  </a:cubicBezTo>
                  <a:cubicBezTo>
                    <a:pt x="61" y="23"/>
                    <a:pt x="65" y="23"/>
                    <a:pt x="67" y="25"/>
                  </a:cubicBezTo>
                  <a:cubicBezTo>
                    <a:pt x="92" y="49"/>
                    <a:pt x="92" y="49"/>
                    <a:pt x="92" y="49"/>
                  </a:cubicBezTo>
                  <a:cubicBezTo>
                    <a:pt x="100" y="45"/>
                    <a:pt x="110" y="42"/>
                    <a:pt x="120" y="40"/>
                  </a:cubicBezTo>
                  <a:cubicBezTo>
                    <a:pt x="120" y="6"/>
                    <a:pt x="120" y="6"/>
                    <a:pt x="120" y="6"/>
                  </a:cubicBezTo>
                  <a:cubicBezTo>
                    <a:pt x="120" y="2"/>
                    <a:pt x="122" y="0"/>
                    <a:pt x="126" y="0"/>
                  </a:cubicBezTo>
                  <a:cubicBezTo>
                    <a:pt x="162" y="0"/>
                    <a:pt x="162" y="0"/>
                    <a:pt x="162" y="0"/>
                  </a:cubicBezTo>
                  <a:cubicBezTo>
                    <a:pt x="165" y="0"/>
                    <a:pt x="168" y="2"/>
                    <a:pt x="168" y="6"/>
                  </a:cubicBezTo>
                  <a:cubicBezTo>
                    <a:pt x="168" y="40"/>
                    <a:pt x="168" y="40"/>
                    <a:pt x="168" y="40"/>
                  </a:cubicBezTo>
                  <a:cubicBezTo>
                    <a:pt x="177" y="42"/>
                    <a:pt x="188" y="45"/>
                    <a:pt x="196" y="49"/>
                  </a:cubicBezTo>
                  <a:cubicBezTo>
                    <a:pt x="220" y="25"/>
                    <a:pt x="220" y="25"/>
                    <a:pt x="220" y="25"/>
                  </a:cubicBezTo>
                  <a:cubicBezTo>
                    <a:pt x="222" y="23"/>
                    <a:pt x="226" y="23"/>
                    <a:pt x="228" y="25"/>
                  </a:cubicBezTo>
                  <a:cubicBezTo>
                    <a:pt x="262" y="59"/>
                    <a:pt x="262" y="59"/>
                    <a:pt x="262" y="59"/>
                  </a:cubicBezTo>
                  <a:cubicBezTo>
                    <a:pt x="264" y="60"/>
                    <a:pt x="264" y="61"/>
                    <a:pt x="264" y="63"/>
                  </a:cubicBezTo>
                  <a:cubicBezTo>
                    <a:pt x="264" y="65"/>
                    <a:pt x="264" y="66"/>
                    <a:pt x="262" y="67"/>
                  </a:cubicBezTo>
                  <a:cubicBezTo>
                    <a:pt x="238" y="92"/>
                    <a:pt x="238" y="92"/>
                    <a:pt x="238" y="92"/>
                  </a:cubicBezTo>
                  <a:cubicBezTo>
                    <a:pt x="242" y="100"/>
                    <a:pt x="245" y="110"/>
                    <a:pt x="247" y="120"/>
                  </a:cubicBezTo>
                  <a:cubicBezTo>
                    <a:pt x="282" y="120"/>
                    <a:pt x="282" y="120"/>
                    <a:pt x="282" y="120"/>
                  </a:cubicBezTo>
                  <a:cubicBezTo>
                    <a:pt x="285" y="120"/>
                    <a:pt x="288" y="122"/>
                    <a:pt x="288" y="126"/>
                  </a:cubicBezTo>
                  <a:cubicBezTo>
                    <a:pt x="288" y="162"/>
                    <a:pt x="288" y="162"/>
                    <a:pt x="288" y="162"/>
                  </a:cubicBezTo>
                  <a:cubicBezTo>
                    <a:pt x="288" y="165"/>
                    <a:pt x="285" y="168"/>
                    <a:pt x="282" y="168"/>
                  </a:cubicBezTo>
                  <a:cubicBezTo>
                    <a:pt x="247" y="168"/>
                    <a:pt x="247" y="168"/>
                    <a:pt x="247" y="168"/>
                  </a:cubicBezTo>
                  <a:cubicBezTo>
                    <a:pt x="245" y="177"/>
                    <a:pt x="242" y="188"/>
                    <a:pt x="238" y="196"/>
                  </a:cubicBezTo>
                  <a:cubicBezTo>
                    <a:pt x="262" y="220"/>
                    <a:pt x="262" y="220"/>
                    <a:pt x="262" y="220"/>
                  </a:cubicBezTo>
                  <a:cubicBezTo>
                    <a:pt x="265" y="222"/>
                    <a:pt x="265" y="226"/>
                    <a:pt x="262" y="229"/>
                  </a:cubicBezTo>
                  <a:cubicBezTo>
                    <a:pt x="228" y="262"/>
                    <a:pt x="228" y="262"/>
                    <a:pt x="228" y="262"/>
                  </a:cubicBezTo>
                  <a:cubicBezTo>
                    <a:pt x="226" y="265"/>
                    <a:pt x="222" y="265"/>
                    <a:pt x="220" y="262"/>
                  </a:cubicBezTo>
                  <a:cubicBezTo>
                    <a:pt x="196" y="238"/>
                    <a:pt x="196" y="238"/>
                    <a:pt x="196" y="238"/>
                  </a:cubicBezTo>
                  <a:cubicBezTo>
                    <a:pt x="188" y="242"/>
                    <a:pt x="177" y="245"/>
                    <a:pt x="168" y="247"/>
                  </a:cubicBezTo>
                  <a:cubicBezTo>
                    <a:pt x="168" y="282"/>
                    <a:pt x="168" y="282"/>
                    <a:pt x="168" y="282"/>
                  </a:cubicBezTo>
                  <a:cubicBezTo>
                    <a:pt x="168" y="285"/>
                    <a:pt x="165" y="288"/>
                    <a:pt x="162" y="288"/>
                  </a:cubicBezTo>
                  <a:close/>
                  <a:moveTo>
                    <a:pt x="132" y="276"/>
                  </a:moveTo>
                  <a:cubicBezTo>
                    <a:pt x="156" y="276"/>
                    <a:pt x="156" y="276"/>
                    <a:pt x="156" y="276"/>
                  </a:cubicBezTo>
                  <a:cubicBezTo>
                    <a:pt x="156" y="243"/>
                    <a:pt x="156" y="243"/>
                    <a:pt x="156" y="243"/>
                  </a:cubicBezTo>
                  <a:cubicBezTo>
                    <a:pt x="156" y="240"/>
                    <a:pt x="158" y="238"/>
                    <a:pt x="160" y="237"/>
                  </a:cubicBezTo>
                  <a:cubicBezTo>
                    <a:pt x="167" y="235"/>
                    <a:pt x="185" y="231"/>
                    <a:pt x="194" y="226"/>
                  </a:cubicBezTo>
                  <a:cubicBezTo>
                    <a:pt x="196" y="224"/>
                    <a:pt x="199" y="224"/>
                    <a:pt x="201" y="226"/>
                  </a:cubicBezTo>
                  <a:cubicBezTo>
                    <a:pt x="224" y="250"/>
                    <a:pt x="224" y="250"/>
                    <a:pt x="224" y="250"/>
                  </a:cubicBezTo>
                  <a:cubicBezTo>
                    <a:pt x="250" y="224"/>
                    <a:pt x="250" y="224"/>
                    <a:pt x="250" y="224"/>
                  </a:cubicBezTo>
                  <a:cubicBezTo>
                    <a:pt x="226" y="201"/>
                    <a:pt x="226" y="201"/>
                    <a:pt x="226" y="201"/>
                  </a:cubicBezTo>
                  <a:cubicBezTo>
                    <a:pt x="224" y="199"/>
                    <a:pt x="224" y="196"/>
                    <a:pt x="226" y="194"/>
                  </a:cubicBezTo>
                  <a:cubicBezTo>
                    <a:pt x="231" y="185"/>
                    <a:pt x="235" y="167"/>
                    <a:pt x="237" y="160"/>
                  </a:cubicBezTo>
                  <a:cubicBezTo>
                    <a:pt x="238" y="158"/>
                    <a:pt x="240" y="156"/>
                    <a:pt x="243" y="156"/>
                  </a:cubicBezTo>
                  <a:cubicBezTo>
                    <a:pt x="276" y="156"/>
                    <a:pt x="276" y="156"/>
                    <a:pt x="276" y="156"/>
                  </a:cubicBezTo>
                  <a:cubicBezTo>
                    <a:pt x="276" y="132"/>
                    <a:pt x="276" y="132"/>
                    <a:pt x="276" y="132"/>
                  </a:cubicBezTo>
                  <a:cubicBezTo>
                    <a:pt x="243" y="132"/>
                    <a:pt x="243" y="132"/>
                    <a:pt x="243" y="132"/>
                  </a:cubicBezTo>
                  <a:cubicBezTo>
                    <a:pt x="240" y="132"/>
                    <a:pt x="237" y="130"/>
                    <a:pt x="237" y="127"/>
                  </a:cubicBezTo>
                  <a:cubicBezTo>
                    <a:pt x="235" y="120"/>
                    <a:pt x="231" y="103"/>
                    <a:pt x="226" y="94"/>
                  </a:cubicBezTo>
                  <a:cubicBezTo>
                    <a:pt x="224" y="91"/>
                    <a:pt x="224" y="88"/>
                    <a:pt x="226" y="86"/>
                  </a:cubicBezTo>
                  <a:cubicBezTo>
                    <a:pt x="250" y="63"/>
                    <a:pt x="250" y="63"/>
                    <a:pt x="250" y="63"/>
                  </a:cubicBezTo>
                  <a:cubicBezTo>
                    <a:pt x="224" y="38"/>
                    <a:pt x="224" y="38"/>
                    <a:pt x="224" y="38"/>
                  </a:cubicBezTo>
                  <a:cubicBezTo>
                    <a:pt x="201" y="61"/>
                    <a:pt x="201" y="61"/>
                    <a:pt x="201" y="61"/>
                  </a:cubicBezTo>
                  <a:cubicBezTo>
                    <a:pt x="199" y="63"/>
                    <a:pt x="196" y="63"/>
                    <a:pt x="194" y="62"/>
                  </a:cubicBezTo>
                  <a:cubicBezTo>
                    <a:pt x="185" y="56"/>
                    <a:pt x="167" y="52"/>
                    <a:pt x="160" y="50"/>
                  </a:cubicBezTo>
                  <a:cubicBezTo>
                    <a:pt x="158" y="50"/>
                    <a:pt x="156" y="47"/>
                    <a:pt x="156" y="45"/>
                  </a:cubicBezTo>
                  <a:cubicBezTo>
                    <a:pt x="156" y="12"/>
                    <a:pt x="156" y="12"/>
                    <a:pt x="156" y="12"/>
                  </a:cubicBezTo>
                  <a:cubicBezTo>
                    <a:pt x="132" y="12"/>
                    <a:pt x="132" y="12"/>
                    <a:pt x="132" y="12"/>
                  </a:cubicBezTo>
                  <a:cubicBezTo>
                    <a:pt x="132" y="45"/>
                    <a:pt x="132" y="45"/>
                    <a:pt x="132" y="45"/>
                  </a:cubicBezTo>
                  <a:cubicBezTo>
                    <a:pt x="132" y="47"/>
                    <a:pt x="130" y="50"/>
                    <a:pt x="127" y="50"/>
                  </a:cubicBezTo>
                  <a:cubicBezTo>
                    <a:pt x="120" y="52"/>
                    <a:pt x="103" y="56"/>
                    <a:pt x="94" y="62"/>
                  </a:cubicBezTo>
                  <a:cubicBezTo>
                    <a:pt x="91" y="63"/>
                    <a:pt x="88" y="63"/>
                    <a:pt x="86" y="61"/>
                  </a:cubicBezTo>
                  <a:cubicBezTo>
                    <a:pt x="63" y="38"/>
                    <a:pt x="63" y="38"/>
                    <a:pt x="63" y="38"/>
                  </a:cubicBezTo>
                  <a:cubicBezTo>
                    <a:pt x="38" y="63"/>
                    <a:pt x="38" y="63"/>
                    <a:pt x="38" y="63"/>
                  </a:cubicBezTo>
                  <a:cubicBezTo>
                    <a:pt x="61" y="86"/>
                    <a:pt x="61" y="86"/>
                    <a:pt x="61" y="86"/>
                  </a:cubicBezTo>
                  <a:cubicBezTo>
                    <a:pt x="63" y="88"/>
                    <a:pt x="63" y="91"/>
                    <a:pt x="62" y="94"/>
                  </a:cubicBezTo>
                  <a:cubicBezTo>
                    <a:pt x="56" y="103"/>
                    <a:pt x="52" y="120"/>
                    <a:pt x="50" y="127"/>
                  </a:cubicBezTo>
                  <a:cubicBezTo>
                    <a:pt x="50" y="130"/>
                    <a:pt x="47" y="132"/>
                    <a:pt x="45" y="132"/>
                  </a:cubicBezTo>
                  <a:cubicBezTo>
                    <a:pt x="12" y="132"/>
                    <a:pt x="12" y="132"/>
                    <a:pt x="12" y="132"/>
                  </a:cubicBezTo>
                  <a:cubicBezTo>
                    <a:pt x="12" y="156"/>
                    <a:pt x="12" y="156"/>
                    <a:pt x="12" y="156"/>
                  </a:cubicBezTo>
                  <a:cubicBezTo>
                    <a:pt x="45" y="156"/>
                    <a:pt x="45" y="156"/>
                    <a:pt x="45" y="156"/>
                  </a:cubicBezTo>
                  <a:cubicBezTo>
                    <a:pt x="47" y="156"/>
                    <a:pt x="50" y="158"/>
                    <a:pt x="50" y="160"/>
                  </a:cubicBezTo>
                  <a:cubicBezTo>
                    <a:pt x="52" y="167"/>
                    <a:pt x="56" y="185"/>
                    <a:pt x="62" y="194"/>
                  </a:cubicBezTo>
                  <a:cubicBezTo>
                    <a:pt x="63" y="196"/>
                    <a:pt x="63" y="199"/>
                    <a:pt x="61" y="201"/>
                  </a:cubicBezTo>
                  <a:cubicBezTo>
                    <a:pt x="38" y="224"/>
                    <a:pt x="38" y="224"/>
                    <a:pt x="38" y="224"/>
                  </a:cubicBezTo>
                  <a:cubicBezTo>
                    <a:pt x="63" y="250"/>
                    <a:pt x="63" y="250"/>
                    <a:pt x="63" y="250"/>
                  </a:cubicBezTo>
                  <a:cubicBezTo>
                    <a:pt x="86" y="226"/>
                    <a:pt x="86" y="226"/>
                    <a:pt x="86" y="226"/>
                  </a:cubicBezTo>
                  <a:cubicBezTo>
                    <a:pt x="88" y="224"/>
                    <a:pt x="91" y="224"/>
                    <a:pt x="94" y="226"/>
                  </a:cubicBezTo>
                  <a:cubicBezTo>
                    <a:pt x="103" y="231"/>
                    <a:pt x="120" y="235"/>
                    <a:pt x="127" y="237"/>
                  </a:cubicBezTo>
                  <a:cubicBezTo>
                    <a:pt x="130" y="238"/>
                    <a:pt x="132" y="240"/>
                    <a:pt x="132" y="243"/>
                  </a:cubicBezTo>
                  <a:lnTo>
                    <a:pt x="132"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a:ln>
                  <a:noFill/>
                </a:ln>
                <a:solidFill>
                  <a:prstClr val="black"/>
                </a:solidFill>
                <a:effectLst/>
                <a:uLnTx/>
                <a:uFillTx/>
                <a:latin typeface="Graphik" panose="020B0503030202060203"/>
                <a:ea typeface="Arial Unicode MS"/>
                <a:cs typeface="Arial" charset="0"/>
              </a:endParaRPr>
            </a:p>
          </p:txBody>
        </p:sp>
        <p:sp>
          <p:nvSpPr>
            <p:cNvPr id="14" name="Freeform 30">
              <a:extLst>
                <a:ext uri="{FF2B5EF4-FFF2-40B4-BE49-F238E27FC236}">
                  <a16:creationId xmlns:a16="http://schemas.microsoft.com/office/drawing/2014/main" id="{87518A5E-5462-4DC2-A352-080D787D673D}"/>
                </a:ext>
              </a:extLst>
            </p:cNvPr>
            <p:cNvSpPr>
              <a:spLocks noEditPoints="1"/>
            </p:cNvSpPr>
            <p:nvPr/>
          </p:nvSpPr>
          <p:spPr bwMode="auto">
            <a:xfrm>
              <a:off x="7304296" y="3898253"/>
              <a:ext cx="326345" cy="338897"/>
            </a:xfrm>
            <a:custGeom>
              <a:avLst/>
              <a:gdLst>
                <a:gd name="T0" fmla="*/ 60 w 120"/>
                <a:gd name="T1" fmla="*/ 120 h 120"/>
                <a:gd name="T2" fmla="*/ 0 w 120"/>
                <a:gd name="T3" fmla="*/ 60 h 120"/>
                <a:gd name="T4" fmla="*/ 60 w 120"/>
                <a:gd name="T5" fmla="*/ 0 h 120"/>
                <a:gd name="T6" fmla="*/ 120 w 120"/>
                <a:gd name="T7" fmla="*/ 60 h 120"/>
                <a:gd name="T8" fmla="*/ 60 w 120"/>
                <a:gd name="T9" fmla="*/ 120 h 120"/>
                <a:gd name="T10" fmla="*/ 60 w 120"/>
                <a:gd name="T11" fmla="*/ 12 h 120"/>
                <a:gd name="T12" fmla="*/ 12 w 120"/>
                <a:gd name="T13" fmla="*/ 60 h 120"/>
                <a:gd name="T14" fmla="*/ 60 w 120"/>
                <a:gd name="T15" fmla="*/ 108 h 120"/>
                <a:gd name="T16" fmla="*/ 108 w 120"/>
                <a:gd name="T17" fmla="*/ 60 h 120"/>
                <a:gd name="T18" fmla="*/ 60 w 120"/>
                <a:gd name="T19"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120"/>
                  </a:moveTo>
                  <a:cubicBezTo>
                    <a:pt x="27" y="120"/>
                    <a:pt x="0" y="93"/>
                    <a:pt x="0" y="60"/>
                  </a:cubicBezTo>
                  <a:cubicBezTo>
                    <a:pt x="0" y="27"/>
                    <a:pt x="27" y="0"/>
                    <a:pt x="60" y="0"/>
                  </a:cubicBezTo>
                  <a:cubicBezTo>
                    <a:pt x="93" y="0"/>
                    <a:pt x="120" y="27"/>
                    <a:pt x="120" y="60"/>
                  </a:cubicBezTo>
                  <a:cubicBezTo>
                    <a:pt x="120" y="93"/>
                    <a:pt x="93" y="120"/>
                    <a:pt x="60" y="120"/>
                  </a:cubicBezTo>
                  <a:close/>
                  <a:moveTo>
                    <a:pt x="60" y="12"/>
                  </a:moveTo>
                  <a:cubicBezTo>
                    <a:pt x="33" y="12"/>
                    <a:pt x="12" y="33"/>
                    <a:pt x="12" y="60"/>
                  </a:cubicBezTo>
                  <a:cubicBezTo>
                    <a:pt x="12" y="86"/>
                    <a:pt x="33" y="108"/>
                    <a:pt x="60" y="108"/>
                  </a:cubicBezTo>
                  <a:cubicBezTo>
                    <a:pt x="86" y="108"/>
                    <a:pt x="108" y="86"/>
                    <a:pt x="108" y="60"/>
                  </a:cubicBezTo>
                  <a:cubicBezTo>
                    <a:pt x="108" y="33"/>
                    <a:pt x="86" y="12"/>
                    <a:pt x="6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a:ln>
                  <a:noFill/>
                </a:ln>
                <a:solidFill>
                  <a:prstClr val="black"/>
                </a:solidFill>
                <a:effectLst/>
                <a:uLnTx/>
                <a:uFillTx/>
                <a:latin typeface="Graphik" panose="020B0503030202060203"/>
                <a:ea typeface="Arial Unicode MS"/>
                <a:cs typeface="Arial" charset="0"/>
              </a:endParaRPr>
            </a:p>
          </p:txBody>
        </p:sp>
      </p:grpSp>
      <p:sp>
        <p:nvSpPr>
          <p:cNvPr id="15" name="Rectangle 74">
            <a:extLst>
              <a:ext uri="{FF2B5EF4-FFF2-40B4-BE49-F238E27FC236}">
                <a16:creationId xmlns:a16="http://schemas.microsoft.com/office/drawing/2014/main" id="{C982EAD5-6947-DCB9-A185-43D8C163E9AA}"/>
              </a:ext>
            </a:extLst>
          </p:cNvPr>
          <p:cNvSpPr/>
          <p:nvPr/>
        </p:nvSpPr>
        <p:spPr>
          <a:xfrm>
            <a:off x="3617338" y="2276426"/>
            <a:ext cx="2069505" cy="407267"/>
          </a:xfrm>
          <a:prstGeom prst="rect">
            <a:avLst/>
          </a:prstGeom>
          <a:noFill/>
          <a:ln w="9525" cap="flat" cmpd="sng" algn="ctr">
            <a:noFill/>
            <a:prstDash val="solid"/>
          </a:ln>
          <a:effectLst/>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lumMod val="75000"/>
                    <a:lumOff val="25000"/>
                  </a:srgbClr>
                </a:solidFill>
                <a:effectLst/>
                <a:uLnTx/>
                <a:uFillTx/>
                <a:latin typeface="Graphik" panose="020B0503030202060203"/>
                <a:cs typeface="Arial" panose="020B0604020202020204" pitchFamily="34" charset="0"/>
              </a:rPr>
              <a:t>Agile Operating </a:t>
            </a:r>
            <a:br>
              <a:rPr kumimoji="0" lang="en-US" sz="1500" b="1" i="0" u="none" strike="noStrike" kern="0" cap="none" spc="0" normalizeH="0" baseline="0" noProof="0" dirty="0">
                <a:ln>
                  <a:noFill/>
                </a:ln>
                <a:solidFill>
                  <a:srgbClr val="000000">
                    <a:lumMod val="75000"/>
                    <a:lumOff val="25000"/>
                  </a:srgbClr>
                </a:solidFill>
                <a:effectLst/>
                <a:uLnTx/>
                <a:uFillTx/>
                <a:latin typeface="Graphik" panose="020B0503030202060203"/>
                <a:cs typeface="Arial" panose="020B0604020202020204" pitchFamily="34" charset="0"/>
              </a:rPr>
            </a:br>
            <a:r>
              <a:rPr kumimoji="0" lang="en-US" sz="1500" b="1" i="0" u="none" strike="noStrike" kern="0" cap="none" spc="0" normalizeH="0" baseline="0" noProof="0" dirty="0">
                <a:ln>
                  <a:noFill/>
                </a:ln>
                <a:solidFill>
                  <a:srgbClr val="000000">
                    <a:lumMod val="75000"/>
                    <a:lumOff val="25000"/>
                  </a:srgbClr>
                </a:solidFill>
                <a:effectLst/>
                <a:uLnTx/>
                <a:uFillTx/>
                <a:latin typeface="Graphik" panose="020B0503030202060203"/>
                <a:cs typeface="Arial" panose="020B0604020202020204" pitchFamily="34" charset="0"/>
              </a:rPr>
              <a:t>Model</a:t>
            </a:r>
          </a:p>
        </p:txBody>
      </p:sp>
      <p:cxnSp>
        <p:nvCxnSpPr>
          <p:cNvPr id="16" name="Straight Connector 52">
            <a:extLst>
              <a:ext uri="{FF2B5EF4-FFF2-40B4-BE49-F238E27FC236}">
                <a16:creationId xmlns:a16="http://schemas.microsoft.com/office/drawing/2014/main" id="{DD2E7656-AAD1-FB6A-258F-21C4ED7EDF90}"/>
              </a:ext>
            </a:extLst>
          </p:cNvPr>
          <p:cNvCxnSpPr/>
          <p:nvPr/>
        </p:nvCxnSpPr>
        <p:spPr>
          <a:xfrm>
            <a:off x="3688739" y="4302280"/>
            <a:ext cx="19267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56">
            <a:extLst>
              <a:ext uri="{FF2B5EF4-FFF2-40B4-BE49-F238E27FC236}">
                <a16:creationId xmlns:a16="http://schemas.microsoft.com/office/drawing/2014/main" id="{A70F891F-6489-F214-5429-AFB5AD8AC4C9}"/>
              </a:ext>
            </a:extLst>
          </p:cNvPr>
          <p:cNvCxnSpPr/>
          <p:nvPr/>
        </p:nvCxnSpPr>
        <p:spPr>
          <a:xfrm>
            <a:off x="3688739" y="3094378"/>
            <a:ext cx="19267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6">
            <a:extLst>
              <a:ext uri="{FF2B5EF4-FFF2-40B4-BE49-F238E27FC236}">
                <a16:creationId xmlns:a16="http://schemas.microsoft.com/office/drawing/2014/main" id="{B879C2FD-63B8-F580-6CFB-8C3184976988}"/>
              </a:ext>
            </a:extLst>
          </p:cNvPr>
          <p:cNvPicPr>
            <a:picLocks noChangeAspect="1"/>
          </p:cNvPicPr>
          <p:nvPr/>
        </p:nvPicPr>
        <p:blipFill>
          <a:blip r:embed="rId4"/>
          <a:stretch>
            <a:fillRect/>
          </a:stretch>
        </p:blipFill>
        <p:spPr>
          <a:xfrm>
            <a:off x="4138063" y="4575874"/>
            <a:ext cx="999015" cy="982306"/>
          </a:xfrm>
          <a:prstGeom prst="rect">
            <a:avLst/>
          </a:prstGeom>
        </p:spPr>
      </p:pic>
      <p:grpSp>
        <p:nvGrpSpPr>
          <p:cNvPr id="19" name="Group 19">
            <a:extLst>
              <a:ext uri="{FF2B5EF4-FFF2-40B4-BE49-F238E27FC236}">
                <a16:creationId xmlns:a16="http://schemas.microsoft.com/office/drawing/2014/main" id="{7327FAB2-6C84-AB65-30A0-E1F65E15F52B}"/>
              </a:ext>
            </a:extLst>
          </p:cNvPr>
          <p:cNvGrpSpPr/>
          <p:nvPr/>
        </p:nvGrpSpPr>
        <p:grpSpPr>
          <a:xfrm>
            <a:off x="4330802" y="3395786"/>
            <a:ext cx="642578" cy="653556"/>
            <a:chOff x="9731278" y="3336795"/>
            <a:chExt cx="738214" cy="766608"/>
          </a:xfrm>
          <a:solidFill>
            <a:schemeClr val="tx1"/>
          </a:solidFill>
        </p:grpSpPr>
        <p:sp>
          <p:nvSpPr>
            <p:cNvPr id="20" name="Freeform 60">
              <a:extLst>
                <a:ext uri="{FF2B5EF4-FFF2-40B4-BE49-F238E27FC236}">
                  <a16:creationId xmlns:a16="http://schemas.microsoft.com/office/drawing/2014/main" id="{B19392E8-650A-8D7B-746A-63998D6D4B1C}"/>
                </a:ext>
              </a:extLst>
            </p:cNvPr>
            <p:cNvSpPr>
              <a:spLocks noEditPoints="1"/>
            </p:cNvSpPr>
            <p:nvPr/>
          </p:nvSpPr>
          <p:spPr bwMode="auto">
            <a:xfrm>
              <a:off x="10003527" y="3336795"/>
              <a:ext cx="193716" cy="190760"/>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21" name="Freeform 61">
              <a:extLst>
                <a:ext uri="{FF2B5EF4-FFF2-40B4-BE49-F238E27FC236}">
                  <a16:creationId xmlns:a16="http://schemas.microsoft.com/office/drawing/2014/main" id="{AB789E06-BAE3-8CCD-7CE0-2DE746053CED}"/>
                </a:ext>
              </a:extLst>
            </p:cNvPr>
            <p:cNvSpPr>
              <a:spLocks noEditPoints="1"/>
            </p:cNvSpPr>
            <p:nvPr/>
          </p:nvSpPr>
          <p:spPr bwMode="auto">
            <a:xfrm>
              <a:off x="10003527" y="3912643"/>
              <a:ext cx="193716" cy="190760"/>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22" name="Freeform 62">
              <a:extLst>
                <a:ext uri="{FF2B5EF4-FFF2-40B4-BE49-F238E27FC236}">
                  <a16:creationId xmlns:a16="http://schemas.microsoft.com/office/drawing/2014/main" id="{81640630-9525-B558-ED31-4E3FD62645FF}"/>
                </a:ext>
              </a:extLst>
            </p:cNvPr>
            <p:cNvSpPr>
              <a:spLocks noEditPoints="1"/>
            </p:cNvSpPr>
            <p:nvPr/>
          </p:nvSpPr>
          <p:spPr bwMode="auto">
            <a:xfrm>
              <a:off x="10275776" y="3912643"/>
              <a:ext cx="193716" cy="190760"/>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23" name="Freeform 63">
              <a:extLst>
                <a:ext uri="{FF2B5EF4-FFF2-40B4-BE49-F238E27FC236}">
                  <a16:creationId xmlns:a16="http://schemas.microsoft.com/office/drawing/2014/main" id="{AEB3DCB1-D3C1-529B-38F5-7894F0CE9FC0}"/>
                </a:ext>
              </a:extLst>
            </p:cNvPr>
            <p:cNvSpPr>
              <a:spLocks noEditPoints="1"/>
            </p:cNvSpPr>
            <p:nvPr/>
          </p:nvSpPr>
          <p:spPr bwMode="auto">
            <a:xfrm>
              <a:off x="9731278" y="3912643"/>
              <a:ext cx="193716" cy="190760"/>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24" name="Rectangle 93">
              <a:extLst>
                <a:ext uri="{FF2B5EF4-FFF2-40B4-BE49-F238E27FC236}">
                  <a16:creationId xmlns:a16="http://schemas.microsoft.com/office/drawing/2014/main" id="{25110B26-BD0A-1FFA-778C-FFA1FAC29BD2}"/>
                </a:ext>
              </a:extLst>
            </p:cNvPr>
            <p:cNvSpPr>
              <a:spLocks noChangeArrowheads="1"/>
            </p:cNvSpPr>
            <p:nvPr/>
          </p:nvSpPr>
          <p:spPr bwMode="auto">
            <a:xfrm>
              <a:off x="10083806" y="3513293"/>
              <a:ext cx="33159" cy="4136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25" name="Freeform 65">
              <a:extLst>
                <a:ext uri="{FF2B5EF4-FFF2-40B4-BE49-F238E27FC236}">
                  <a16:creationId xmlns:a16="http://schemas.microsoft.com/office/drawing/2014/main" id="{07EFB459-2B11-7374-86F8-94B7ECEAEF0A}"/>
                </a:ext>
              </a:extLst>
            </p:cNvPr>
            <p:cNvSpPr>
              <a:spLocks/>
            </p:cNvSpPr>
            <p:nvPr/>
          </p:nvSpPr>
          <p:spPr bwMode="auto">
            <a:xfrm>
              <a:off x="9811556" y="3720099"/>
              <a:ext cx="577656" cy="206806"/>
            </a:xfrm>
            <a:custGeom>
              <a:avLst/>
              <a:gdLst>
                <a:gd name="T0" fmla="*/ 216 w 216"/>
                <a:gd name="T1" fmla="*/ 78 h 78"/>
                <a:gd name="T2" fmla="*/ 204 w 216"/>
                <a:gd name="T3" fmla="*/ 78 h 78"/>
                <a:gd name="T4" fmla="*/ 138 w 216"/>
                <a:gd name="T5" fmla="*/ 12 h 78"/>
                <a:gd name="T6" fmla="*/ 72 w 216"/>
                <a:gd name="T7" fmla="*/ 12 h 78"/>
                <a:gd name="T8" fmla="*/ 12 w 216"/>
                <a:gd name="T9" fmla="*/ 78 h 78"/>
                <a:gd name="T10" fmla="*/ 0 w 216"/>
                <a:gd name="T11" fmla="*/ 78 h 78"/>
                <a:gd name="T12" fmla="*/ 72 w 216"/>
                <a:gd name="T13" fmla="*/ 0 h 78"/>
                <a:gd name="T14" fmla="*/ 138 w 216"/>
                <a:gd name="T15" fmla="*/ 0 h 78"/>
                <a:gd name="T16" fmla="*/ 216 w 216"/>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78">
                  <a:moveTo>
                    <a:pt x="216" y="78"/>
                  </a:moveTo>
                  <a:cubicBezTo>
                    <a:pt x="204" y="78"/>
                    <a:pt x="204" y="78"/>
                    <a:pt x="204" y="78"/>
                  </a:cubicBezTo>
                  <a:cubicBezTo>
                    <a:pt x="204" y="42"/>
                    <a:pt x="175" y="12"/>
                    <a:pt x="138" y="12"/>
                  </a:cubicBezTo>
                  <a:cubicBezTo>
                    <a:pt x="72" y="12"/>
                    <a:pt x="72" y="12"/>
                    <a:pt x="72" y="12"/>
                  </a:cubicBezTo>
                  <a:cubicBezTo>
                    <a:pt x="37" y="12"/>
                    <a:pt x="12" y="40"/>
                    <a:pt x="12" y="78"/>
                  </a:cubicBezTo>
                  <a:cubicBezTo>
                    <a:pt x="0" y="78"/>
                    <a:pt x="0" y="78"/>
                    <a:pt x="0" y="78"/>
                  </a:cubicBezTo>
                  <a:cubicBezTo>
                    <a:pt x="0" y="33"/>
                    <a:pt x="31" y="0"/>
                    <a:pt x="72" y="0"/>
                  </a:cubicBezTo>
                  <a:cubicBezTo>
                    <a:pt x="138" y="0"/>
                    <a:pt x="138" y="0"/>
                    <a:pt x="138" y="0"/>
                  </a:cubicBezTo>
                  <a:cubicBezTo>
                    <a:pt x="181" y="0"/>
                    <a:pt x="216" y="35"/>
                    <a:pt x="21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grpSp>
      <p:sp>
        <p:nvSpPr>
          <p:cNvPr id="26" name="Rectangle 71">
            <a:extLst>
              <a:ext uri="{FF2B5EF4-FFF2-40B4-BE49-F238E27FC236}">
                <a16:creationId xmlns:a16="http://schemas.microsoft.com/office/drawing/2014/main" id="{23717A25-4061-DCF6-C0DE-956BFB7685CC}"/>
              </a:ext>
            </a:extLst>
          </p:cNvPr>
          <p:cNvSpPr/>
          <p:nvPr/>
        </p:nvSpPr>
        <p:spPr>
          <a:xfrm>
            <a:off x="698602" y="2276426"/>
            <a:ext cx="2069505" cy="610900"/>
          </a:xfrm>
          <a:prstGeom prst="rect">
            <a:avLst/>
          </a:prstGeom>
          <a:noFill/>
          <a:ln w="9525" cap="flat" cmpd="sng" algn="ctr">
            <a:noFill/>
            <a:prstDash val="solid"/>
          </a:ln>
          <a:effectLst/>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1500" b="1" i="0" u="none" strike="noStrike" kern="0" cap="none" spc="0" normalizeH="0" baseline="0" noProof="0">
                <a:ln>
                  <a:noFill/>
                </a:ln>
                <a:solidFill>
                  <a:srgbClr val="000000">
                    <a:lumMod val="75000"/>
                    <a:lumOff val="25000"/>
                  </a:srgbClr>
                </a:solidFill>
                <a:effectLst/>
                <a:uLnTx/>
                <a:uFillTx/>
                <a:latin typeface="Graphik" panose="020B0503030202060203"/>
                <a:ea typeface="Arial Unicode MS" pitchFamily="34" charset="-128"/>
                <a:cs typeface="Arial" panose="020B0604020202020204" pitchFamily="34" charset="0"/>
              </a:rPr>
              <a:t>Standardization</a:t>
            </a:r>
          </a:p>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1500" b="1" i="0" u="none" strike="noStrike" kern="0" cap="none" spc="0" normalizeH="0" baseline="0" noProof="0">
                <a:ln>
                  <a:noFill/>
                </a:ln>
                <a:solidFill>
                  <a:srgbClr val="000000">
                    <a:lumMod val="75000"/>
                    <a:lumOff val="25000"/>
                  </a:srgbClr>
                </a:solidFill>
                <a:effectLst/>
                <a:uLnTx/>
                <a:uFillTx/>
                <a:latin typeface="Graphik" panose="020B0503030202060203"/>
                <a:ea typeface="Arial Unicode MS" pitchFamily="34" charset="-128"/>
                <a:cs typeface="Arial" panose="020B0604020202020204" pitchFamily="34" charset="0"/>
              </a:rPr>
              <a:t>&amp; Service </a:t>
            </a:r>
            <a:br>
              <a:rPr kumimoji="0" lang="en-US" sz="1500" b="1" i="0" u="none" strike="noStrike" kern="0" cap="none" spc="0" normalizeH="0" baseline="0" noProof="0">
                <a:ln>
                  <a:noFill/>
                </a:ln>
                <a:solidFill>
                  <a:srgbClr val="000000">
                    <a:lumMod val="75000"/>
                    <a:lumOff val="25000"/>
                  </a:srgbClr>
                </a:solidFill>
                <a:effectLst/>
                <a:uLnTx/>
                <a:uFillTx/>
                <a:latin typeface="Graphik" panose="020B0503030202060203"/>
                <a:ea typeface="Arial Unicode MS" pitchFamily="34" charset="-128"/>
                <a:cs typeface="Arial" panose="020B0604020202020204" pitchFamily="34" charset="0"/>
              </a:rPr>
            </a:br>
            <a:r>
              <a:rPr kumimoji="0" lang="en-US" sz="1500" b="1" i="0" u="none" strike="noStrike" kern="0" cap="none" spc="0" normalizeH="0" baseline="0" noProof="0">
                <a:ln>
                  <a:noFill/>
                </a:ln>
                <a:solidFill>
                  <a:srgbClr val="000000">
                    <a:lumMod val="75000"/>
                    <a:lumOff val="25000"/>
                  </a:srgbClr>
                </a:solidFill>
                <a:effectLst/>
                <a:uLnTx/>
                <a:uFillTx/>
                <a:latin typeface="Graphik" panose="020B0503030202060203"/>
                <a:ea typeface="Arial Unicode MS" pitchFamily="34" charset="-128"/>
                <a:cs typeface="Arial" panose="020B0604020202020204" pitchFamily="34" charset="0"/>
              </a:rPr>
              <a:t>Catalog</a:t>
            </a:r>
          </a:p>
        </p:txBody>
      </p:sp>
      <p:cxnSp>
        <p:nvCxnSpPr>
          <p:cNvPr id="27" name="Straight Connector 4">
            <a:extLst>
              <a:ext uri="{FF2B5EF4-FFF2-40B4-BE49-F238E27FC236}">
                <a16:creationId xmlns:a16="http://schemas.microsoft.com/office/drawing/2014/main" id="{6CEAF0F7-AB4F-5B64-B711-6BE1E45BA179}"/>
              </a:ext>
            </a:extLst>
          </p:cNvPr>
          <p:cNvCxnSpPr/>
          <p:nvPr/>
        </p:nvCxnSpPr>
        <p:spPr>
          <a:xfrm>
            <a:off x="770003" y="4302279"/>
            <a:ext cx="19267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55">
            <a:extLst>
              <a:ext uri="{FF2B5EF4-FFF2-40B4-BE49-F238E27FC236}">
                <a16:creationId xmlns:a16="http://schemas.microsoft.com/office/drawing/2014/main" id="{AE0BE365-BEF2-39C6-32CF-0B6A30917B9C}"/>
              </a:ext>
            </a:extLst>
          </p:cNvPr>
          <p:cNvCxnSpPr/>
          <p:nvPr/>
        </p:nvCxnSpPr>
        <p:spPr>
          <a:xfrm>
            <a:off x="770003" y="3094378"/>
            <a:ext cx="19267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Picture 68">
            <a:extLst>
              <a:ext uri="{FF2B5EF4-FFF2-40B4-BE49-F238E27FC236}">
                <a16:creationId xmlns:a16="http://schemas.microsoft.com/office/drawing/2014/main" id="{6E15815F-1472-045F-9AAB-16AD3278BE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245" y="4573069"/>
            <a:ext cx="2037579" cy="1010046"/>
          </a:xfrm>
          <a:prstGeom prst="rect">
            <a:avLst/>
          </a:prstGeom>
          <a:solidFill>
            <a:schemeClr val="bg1"/>
          </a:solidFill>
          <a:ln>
            <a:solidFill>
              <a:schemeClr val="bg1">
                <a:lumMod val="85000"/>
              </a:schemeClr>
            </a:solidFill>
          </a:ln>
        </p:spPr>
      </p:pic>
      <p:grpSp>
        <p:nvGrpSpPr>
          <p:cNvPr id="30" name="Group 73">
            <a:extLst>
              <a:ext uri="{FF2B5EF4-FFF2-40B4-BE49-F238E27FC236}">
                <a16:creationId xmlns:a16="http://schemas.microsoft.com/office/drawing/2014/main" id="{89ABABFA-3A53-1914-20F2-71D6D6760033}"/>
              </a:ext>
            </a:extLst>
          </p:cNvPr>
          <p:cNvGrpSpPr/>
          <p:nvPr/>
        </p:nvGrpSpPr>
        <p:grpSpPr>
          <a:xfrm>
            <a:off x="1382935" y="3413638"/>
            <a:ext cx="700840" cy="617852"/>
            <a:chOff x="1401410" y="1985092"/>
            <a:chExt cx="484953" cy="503604"/>
          </a:xfrm>
          <a:solidFill>
            <a:schemeClr val="tx1"/>
          </a:solidFill>
        </p:grpSpPr>
        <p:sp>
          <p:nvSpPr>
            <p:cNvPr id="31" name="Freeform 10">
              <a:extLst>
                <a:ext uri="{FF2B5EF4-FFF2-40B4-BE49-F238E27FC236}">
                  <a16:creationId xmlns:a16="http://schemas.microsoft.com/office/drawing/2014/main" id="{FB39155E-31B9-D423-FE88-AD9D0BF46DA9}"/>
                </a:ext>
              </a:extLst>
            </p:cNvPr>
            <p:cNvSpPr>
              <a:spLocks noEditPoints="1"/>
            </p:cNvSpPr>
            <p:nvPr/>
          </p:nvSpPr>
          <p:spPr bwMode="auto">
            <a:xfrm>
              <a:off x="1401410" y="1985092"/>
              <a:ext cx="484953" cy="503604"/>
            </a:xfrm>
            <a:custGeom>
              <a:avLst/>
              <a:gdLst>
                <a:gd name="T0" fmla="*/ 138 w 276"/>
                <a:gd name="T1" fmla="*/ 252 h 252"/>
                <a:gd name="T2" fmla="*/ 132 w 276"/>
                <a:gd name="T3" fmla="*/ 246 h 252"/>
                <a:gd name="T4" fmla="*/ 6 w 276"/>
                <a:gd name="T5" fmla="*/ 210 h 252"/>
                <a:gd name="T6" fmla="*/ 0 w 276"/>
                <a:gd name="T7" fmla="*/ 204 h 252"/>
                <a:gd name="T8" fmla="*/ 0 w 276"/>
                <a:gd name="T9" fmla="*/ 6 h 252"/>
                <a:gd name="T10" fmla="*/ 6 w 276"/>
                <a:gd name="T11" fmla="*/ 0 h 252"/>
                <a:gd name="T12" fmla="*/ 138 w 276"/>
                <a:gd name="T13" fmla="*/ 33 h 252"/>
                <a:gd name="T14" fmla="*/ 270 w 276"/>
                <a:gd name="T15" fmla="*/ 0 h 252"/>
                <a:gd name="T16" fmla="*/ 276 w 276"/>
                <a:gd name="T17" fmla="*/ 6 h 252"/>
                <a:gd name="T18" fmla="*/ 276 w 276"/>
                <a:gd name="T19" fmla="*/ 204 h 252"/>
                <a:gd name="T20" fmla="*/ 270 w 276"/>
                <a:gd name="T21" fmla="*/ 210 h 252"/>
                <a:gd name="T22" fmla="*/ 144 w 276"/>
                <a:gd name="T23" fmla="*/ 246 h 252"/>
                <a:gd name="T24" fmla="*/ 138 w 276"/>
                <a:gd name="T25" fmla="*/ 252 h 252"/>
                <a:gd name="T26" fmla="*/ 12 w 276"/>
                <a:gd name="T27" fmla="*/ 198 h 252"/>
                <a:gd name="T28" fmla="*/ 138 w 276"/>
                <a:gd name="T29" fmla="*/ 231 h 252"/>
                <a:gd name="T30" fmla="*/ 264 w 276"/>
                <a:gd name="T31" fmla="*/ 198 h 252"/>
                <a:gd name="T32" fmla="*/ 264 w 276"/>
                <a:gd name="T33" fmla="*/ 12 h 252"/>
                <a:gd name="T34" fmla="*/ 144 w 276"/>
                <a:gd name="T35" fmla="*/ 48 h 252"/>
                <a:gd name="T36" fmla="*/ 138 w 276"/>
                <a:gd name="T37" fmla="*/ 54 h 252"/>
                <a:gd name="T38" fmla="*/ 132 w 276"/>
                <a:gd name="T39" fmla="*/ 48 h 252"/>
                <a:gd name="T40" fmla="*/ 12 w 276"/>
                <a:gd name="T41" fmla="*/ 12 h 252"/>
                <a:gd name="T42" fmla="*/ 12 w 276"/>
                <a:gd name="T43" fmla="*/ 19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252">
                  <a:moveTo>
                    <a:pt x="138" y="252"/>
                  </a:moveTo>
                  <a:cubicBezTo>
                    <a:pt x="135" y="252"/>
                    <a:pt x="132" y="249"/>
                    <a:pt x="132" y="246"/>
                  </a:cubicBezTo>
                  <a:cubicBezTo>
                    <a:pt x="132" y="229"/>
                    <a:pt x="77" y="210"/>
                    <a:pt x="6" y="210"/>
                  </a:cubicBezTo>
                  <a:cubicBezTo>
                    <a:pt x="3" y="210"/>
                    <a:pt x="0" y="207"/>
                    <a:pt x="0" y="204"/>
                  </a:cubicBezTo>
                  <a:cubicBezTo>
                    <a:pt x="0" y="6"/>
                    <a:pt x="0" y="6"/>
                    <a:pt x="0" y="6"/>
                  </a:cubicBezTo>
                  <a:cubicBezTo>
                    <a:pt x="0" y="3"/>
                    <a:pt x="3" y="0"/>
                    <a:pt x="6" y="0"/>
                  </a:cubicBezTo>
                  <a:cubicBezTo>
                    <a:pt x="62" y="0"/>
                    <a:pt x="119" y="12"/>
                    <a:pt x="138" y="33"/>
                  </a:cubicBezTo>
                  <a:cubicBezTo>
                    <a:pt x="156" y="12"/>
                    <a:pt x="214" y="0"/>
                    <a:pt x="270" y="0"/>
                  </a:cubicBezTo>
                  <a:cubicBezTo>
                    <a:pt x="273" y="0"/>
                    <a:pt x="276" y="3"/>
                    <a:pt x="276" y="6"/>
                  </a:cubicBezTo>
                  <a:cubicBezTo>
                    <a:pt x="276" y="204"/>
                    <a:pt x="276" y="204"/>
                    <a:pt x="276" y="204"/>
                  </a:cubicBezTo>
                  <a:cubicBezTo>
                    <a:pt x="276" y="207"/>
                    <a:pt x="273" y="210"/>
                    <a:pt x="270" y="210"/>
                  </a:cubicBezTo>
                  <a:cubicBezTo>
                    <a:pt x="199" y="210"/>
                    <a:pt x="144" y="229"/>
                    <a:pt x="144" y="246"/>
                  </a:cubicBezTo>
                  <a:cubicBezTo>
                    <a:pt x="144" y="249"/>
                    <a:pt x="141" y="252"/>
                    <a:pt x="138" y="252"/>
                  </a:cubicBezTo>
                  <a:close/>
                  <a:moveTo>
                    <a:pt x="12" y="198"/>
                  </a:moveTo>
                  <a:cubicBezTo>
                    <a:pt x="66" y="199"/>
                    <a:pt x="120" y="211"/>
                    <a:pt x="138" y="231"/>
                  </a:cubicBezTo>
                  <a:cubicBezTo>
                    <a:pt x="156" y="211"/>
                    <a:pt x="210" y="199"/>
                    <a:pt x="264" y="198"/>
                  </a:cubicBezTo>
                  <a:cubicBezTo>
                    <a:pt x="264" y="12"/>
                    <a:pt x="264" y="12"/>
                    <a:pt x="264" y="12"/>
                  </a:cubicBezTo>
                  <a:cubicBezTo>
                    <a:pt x="196" y="13"/>
                    <a:pt x="144" y="32"/>
                    <a:pt x="144" y="48"/>
                  </a:cubicBezTo>
                  <a:cubicBezTo>
                    <a:pt x="144" y="51"/>
                    <a:pt x="141" y="54"/>
                    <a:pt x="138" y="54"/>
                  </a:cubicBezTo>
                  <a:cubicBezTo>
                    <a:pt x="135" y="54"/>
                    <a:pt x="132" y="51"/>
                    <a:pt x="132" y="48"/>
                  </a:cubicBezTo>
                  <a:cubicBezTo>
                    <a:pt x="132" y="32"/>
                    <a:pt x="80" y="13"/>
                    <a:pt x="12" y="12"/>
                  </a:cubicBezTo>
                  <a:lnTo>
                    <a:pt x="12"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2" name="Freeform 11">
              <a:extLst>
                <a:ext uri="{FF2B5EF4-FFF2-40B4-BE49-F238E27FC236}">
                  <a16:creationId xmlns:a16="http://schemas.microsoft.com/office/drawing/2014/main" id="{2C310EB7-6B6E-88F3-F625-64A3EA22C87A}"/>
                </a:ext>
              </a:extLst>
            </p:cNvPr>
            <p:cNvSpPr>
              <a:spLocks/>
            </p:cNvSpPr>
            <p:nvPr/>
          </p:nvSpPr>
          <p:spPr bwMode="auto">
            <a:xfrm>
              <a:off x="1633807" y="2068799"/>
              <a:ext cx="20157" cy="415844"/>
            </a:xfrm>
            <a:custGeom>
              <a:avLst/>
              <a:gdLst>
                <a:gd name="T0" fmla="*/ 6 w 12"/>
                <a:gd name="T1" fmla="*/ 208 h 208"/>
                <a:gd name="T2" fmla="*/ 0 w 12"/>
                <a:gd name="T3" fmla="*/ 202 h 208"/>
                <a:gd name="T4" fmla="*/ 0 w 12"/>
                <a:gd name="T5" fmla="*/ 6 h 208"/>
                <a:gd name="T6" fmla="*/ 6 w 12"/>
                <a:gd name="T7" fmla="*/ 0 h 208"/>
                <a:gd name="T8" fmla="*/ 12 w 12"/>
                <a:gd name="T9" fmla="*/ 6 h 208"/>
                <a:gd name="T10" fmla="*/ 12 w 12"/>
                <a:gd name="T11" fmla="*/ 202 h 208"/>
                <a:gd name="T12" fmla="*/ 6 w 12"/>
                <a:gd name="T13" fmla="*/ 208 h 208"/>
              </a:gdLst>
              <a:ahLst/>
              <a:cxnLst>
                <a:cxn ang="0">
                  <a:pos x="T0" y="T1"/>
                </a:cxn>
                <a:cxn ang="0">
                  <a:pos x="T2" y="T3"/>
                </a:cxn>
                <a:cxn ang="0">
                  <a:pos x="T4" y="T5"/>
                </a:cxn>
                <a:cxn ang="0">
                  <a:pos x="T6" y="T7"/>
                </a:cxn>
                <a:cxn ang="0">
                  <a:pos x="T8" y="T9"/>
                </a:cxn>
                <a:cxn ang="0">
                  <a:pos x="T10" y="T11"/>
                </a:cxn>
                <a:cxn ang="0">
                  <a:pos x="T12" y="T13"/>
                </a:cxn>
              </a:cxnLst>
              <a:rect l="0" t="0" r="r" b="b"/>
              <a:pathLst>
                <a:path w="12" h="208">
                  <a:moveTo>
                    <a:pt x="6" y="208"/>
                  </a:moveTo>
                  <a:cubicBezTo>
                    <a:pt x="3" y="208"/>
                    <a:pt x="0" y="206"/>
                    <a:pt x="0" y="202"/>
                  </a:cubicBezTo>
                  <a:cubicBezTo>
                    <a:pt x="0" y="6"/>
                    <a:pt x="0" y="6"/>
                    <a:pt x="0" y="6"/>
                  </a:cubicBezTo>
                  <a:cubicBezTo>
                    <a:pt x="0" y="3"/>
                    <a:pt x="3" y="0"/>
                    <a:pt x="6" y="0"/>
                  </a:cubicBezTo>
                  <a:cubicBezTo>
                    <a:pt x="9" y="0"/>
                    <a:pt x="12" y="3"/>
                    <a:pt x="12" y="6"/>
                  </a:cubicBezTo>
                  <a:cubicBezTo>
                    <a:pt x="12" y="202"/>
                    <a:pt x="12" y="202"/>
                    <a:pt x="12" y="202"/>
                  </a:cubicBezTo>
                  <a:cubicBezTo>
                    <a:pt x="12" y="206"/>
                    <a:pt x="9" y="208"/>
                    <a:pt x="6"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3" name="Freeform 12">
              <a:extLst>
                <a:ext uri="{FF2B5EF4-FFF2-40B4-BE49-F238E27FC236}">
                  <a16:creationId xmlns:a16="http://schemas.microsoft.com/office/drawing/2014/main" id="{20B95DF2-F1DB-7A22-796E-042D1E9FCE86}"/>
                </a:ext>
              </a:extLst>
            </p:cNvPr>
            <p:cNvSpPr>
              <a:spLocks/>
            </p:cNvSpPr>
            <p:nvPr/>
          </p:nvSpPr>
          <p:spPr bwMode="auto">
            <a:xfrm>
              <a:off x="1444097" y="2093100"/>
              <a:ext cx="158884" cy="54006"/>
            </a:xfrm>
            <a:custGeom>
              <a:avLst/>
              <a:gdLst>
                <a:gd name="T0" fmla="*/ 84 w 91"/>
                <a:gd name="T1" fmla="*/ 27 h 27"/>
                <a:gd name="T2" fmla="*/ 82 w 91"/>
                <a:gd name="T3" fmla="*/ 26 h 27"/>
                <a:gd name="T4" fmla="*/ 5 w 91"/>
                <a:gd name="T5" fmla="*/ 12 h 27"/>
                <a:gd name="T6" fmla="*/ 0 w 91"/>
                <a:gd name="T7" fmla="*/ 5 h 27"/>
                <a:gd name="T8" fmla="*/ 6 w 91"/>
                <a:gd name="T9" fmla="*/ 0 h 27"/>
                <a:gd name="T10" fmla="*/ 86 w 91"/>
                <a:gd name="T11" fmla="*/ 15 h 27"/>
                <a:gd name="T12" fmla="*/ 89 w 91"/>
                <a:gd name="T13" fmla="*/ 23 h 27"/>
                <a:gd name="T14" fmla="*/ 84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84" y="27"/>
                  </a:moveTo>
                  <a:cubicBezTo>
                    <a:pt x="83" y="27"/>
                    <a:pt x="82" y="27"/>
                    <a:pt x="82" y="26"/>
                  </a:cubicBezTo>
                  <a:cubicBezTo>
                    <a:pt x="63" y="19"/>
                    <a:pt x="36" y="14"/>
                    <a:pt x="5" y="12"/>
                  </a:cubicBezTo>
                  <a:cubicBezTo>
                    <a:pt x="2" y="12"/>
                    <a:pt x="0" y="9"/>
                    <a:pt x="0" y="5"/>
                  </a:cubicBezTo>
                  <a:cubicBezTo>
                    <a:pt x="0" y="2"/>
                    <a:pt x="3" y="0"/>
                    <a:pt x="6" y="0"/>
                  </a:cubicBezTo>
                  <a:cubicBezTo>
                    <a:pt x="38" y="2"/>
                    <a:pt x="66" y="7"/>
                    <a:pt x="86" y="15"/>
                  </a:cubicBezTo>
                  <a:cubicBezTo>
                    <a:pt x="89" y="16"/>
                    <a:pt x="91" y="20"/>
                    <a:pt x="89" y="23"/>
                  </a:cubicBezTo>
                  <a:cubicBezTo>
                    <a:pt x="89" y="25"/>
                    <a:pt x="86" y="27"/>
                    <a:pt x="8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4" name="Freeform 13">
              <a:extLst>
                <a:ext uri="{FF2B5EF4-FFF2-40B4-BE49-F238E27FC236}">
                  <a16:creationId xmlns:a16="http://schemas.microsoft.com/office/drawing/2014/main" id="{5FE713F3-F6DD-1C5E-F7E1-A9F6931E41AD}"/>
                </a:ext>
              </a:extLst>
            </p:cNvPr>
            <p:cNvSpPr>
              <a:spLocks/>
            </p:cNvSpPr>
            <p:nvPr/>
          </p:nvSpPr>
          <p:spPr bwMode="auto">
            <a:xfrm>
              <a:off x="1444098" y="2164657"/>
              <a:ext cx="158884" cy="54006"/>
            </a:xfrm>
            <a:custGeom>
              <a:avLst/>
              <a:gdLst>
                <a:gd name="T0" fmla="*/ 84 w 91"/>
                <a:gd name="T1" fmla="*/ 27 h 27"/>
                <a:gd name="T2" fmla="*/ 82 w 91"/>
                <a:gd name="T3" fmla="*/ 26 h 27"/>
                <a:gd name="T4" fmla="*/ 5 w 91"/>
                <a:gd name="T5" fmla="*/ 12 h 27"/>
                <a:gd name="T6" fmla="*/ 0 w 91"/>
                <a:gd name="T7" fmla="*/ 5 h 27"/>
                <a:gd name="T8" fmla="*/ 6 w 91"/>
                <a:gd name="T9" fmla="*/ 0 h 27"/>
                <a:gd name="T10" fmla="*/ 86 w 91"/>
                <a:gd name="T11" fmla="*/ 15 h 27"/>
                <a:gd name="T12" fmla="*/ 89 w 91"/>
                <a:gd name="T13" fmla="*/ 23 h 27"/>
                <a:gd name="T14" fmla="*/ 84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84" y="27"/>
                  </a:moveTo>
                  <a:cubicBezTo>
                    <a:pt x="83" y="27"/>
                    <a:pt x="82" y="27"/>
                    <a:pt x="82" y="26"/>
                  </a:cubicBezTo>
                  <a:cubicBezTo>
                    <a:pt x="63" y="19"/>
                    <a:pt x="36" y="14"/>
                    <a:pt x="5" y="12"/>
                  </a:cubicBezTo>
                  <a:cubicBezTo>
                    <a:pt x="2" y="12"/>
                    <a:pt x="0" y="9"/>
                    <a:pt x="0" y="5"/>
                  </a:cubicBezTo>
                  <a:cubicBezTo>
                    <a:pt x="0" y="2"/>
                    <a:pt x="3" y="0"/>
                    <a:pt x="6" y="0"/>
                  </a:cubicBezTo>
                  <a:cubicBezTo>
                    <a:pt x="38" y="2"/>
                    <a:pt x="66" y="7"/>
                    <a:pt x="86" y="15"/>
                  </a:cubicBezTo>
                  <a:cubicBezTo>
                    <a:pt x="89" y="16"/>
                    <a:pt x="91" y="20"/>
                    <a:pt x="89" y="23"/>
                  </a:cubicBezTo>
                  <a:cubicBezTo>
                    <a:pt x="89" y="25"/>
                    <a:pt x="86" y="27"/>
                    <a:pt x="8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5" name="Freeform 14">
              <a:extLst>
                <a:ext uri="{FF2B5EF4-FFF2-40B4-BE49-F238E27FC236}">
                  <a16:creationId xmlns:a16="http://schemas.microsoft.com/office/drawing/2014/main" id="{ABC66A52-F94C-44DE-EE78-F3D504C5CD36}"/>
                </a:ext>
              </a:extLst>
            </p:cNvPr>
            <p:cNvSpPr>
              <a:spLocks/>
            </p:cNvSpPr>
            <p:nvPr/>
          </p:nvSpPr>
          <p:spPr bwMode="auto">
            <a:xfrm>
              <a:off x="1444099" y="2236215"/>
              <a:ext cx="158884" cy="54006"/>
            </a:xfrm>
            <a:custGeom>
              <a:avLst/>
              <a:gdLst>
                <a:gd name="T0" fmla="*/ 84 w 91"/>
                <a:gd name="T1" fmla="*/ 27 h 27"/>
                <a:gd name="T2" fmla="*/ 82 w 91"/>
                <a:gd name="T3" fmla="*/ 26 h 27"/>
                <a:gd name="T4" fmla="*/ 5 w 91"/>
                <a:gd name="T5" fmla="*/ 12 h 27"/>
                <a:gd name="T6" fmla="*/ 0 w 91"/>
                <a:gd name="T7" fmla="*/ 5 h 27"/>
                <a:gd name="T8" fmla="*/ 6 w 91"/>
                <a:gd name="T9" fmla="*/ 0 h 27"/>
                <a:gd name="T10" fmla="*/ 86 w 91"/>
                <a:gd name="T11" fmla="*/ 15 h 27"/>
                <a:gd name="T12" fmla="*/ 89 w 91"/>
                <a:gd name="T13" fmla="*/ 23 h 27"/>
                <a:gd name="T14" fmla="*/ 84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84" y="27"/>
                  </a:moveTo>
                  <a:cubicBezTo>
                    <a:pt x="83" y="27"/>
                    <a:pt x="82" y="27"/>
                    <a:pt x="82" y="26"/>
                  </a:cubicBezTo>
                  <a:cubicBezTo>
                    <a:pt x="63" y="19"/>
                    <a:pt x="36" y="14"/>
                    <a:pt x="5" y="12"/>
                  </a:cubicBezTo>
                  <a:cubicBezTo>
                    <a:pt x="2" y="12"/>
                    <a:pt x="0" y="9"/>
                    <a:pt x="0" y="5"/>
                  </a:cubicBezTo>
                  <a:cubicBezTo>
                    <a:pt x="0" y="2"/>
                    <a:pt x="3" y="0"/>
                    <a:pt x="6" y="0"/>
                  </a:cubicBezTo>
                  <a:cubicBezTo>
                    <a:pt x="38" y="2"/>
                    <a:pt x="66" y="7"/>
                    <a:pt x="86" y="15"/>
                  </a:cubicBezTo>
                  <a:cubicBezTo>
                    <a:pt x="89" y="16"/>
                    <a:pt x="91" y="20"/>
                    <a:pt x="89" y="23"/>
                  </a:cubicBezTo>
                  <a:cubicBezTo>
                    <a:pt x="89" y="25"/>
                    <a:pt x="86" y="27"/>
                    <a:pt x="8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6" name="Freeform 15">
              <a:extLst>
                <a:ext uri="{FF2B5EF4-FFF2-40B4-BE49-F238E27FC236}">
                  <a16:creationId xmlns:a16="http://schemas.microsoft.com/office/drawing/2014/main" id="{890642E7-05BF-8359-9CE0-A49E14043DE4}"/>
                </a:ext>
              </a:extLst>
            </p:cNvPr>
            <p:cNvSpPr>
              <a:spLocks/>
            </p:cNvSpPr>
            <p:nvPr/>
          </p:nvSpPr>
          <p:spPr bwMode="auto">
            <a:xfrm>
              <a:off x="1444100" y="2309123"/>
              <a:ext cx="158884" cy="54006"/>
            </a:xfrm>
            <a:custGeom>
              <a:avLst/>
              <a:gdLst>
                <a:gd name="T0" fmla="*/ 84 w 91"/>
                <a:gd name="T1" fmla="*/ 27 h 27"/>
                <a:gd name="T2" fmla="*/ 82 w 91"/>
                <a:gd name="T3" fmla="*/ 26 h 27"/>
                <a:gd name="T4" fmla="*/ 5 w 91"/>
                <a:gd name="T5" fmla="*/ 12 h 27"/>
                <a:gd name="T6" fmla="*/ 0 w 91"/>
                <a:gd name="T7" fmla="*/ 5 h 27"/>
                <a:gd name="T8" fmla="*/ 6 w 91"/>
                <a:gd name="T9" fmla="*/ 0 h 27"/>
                <a:gd name="T10" fmla="*/ 86 w 91"/>
                <a:gd name="T11" fmla="*/ 15 h 27"/>
                <a:gd name="T12" fmla="*/ 89 w 91"/>
                <a:gd name="T13" fmla="*/ 23 h 27"/>
                <a:gd name="T14" fmla="*/ 84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84" y="27"/>
                  </a:moveTo>
                  <a:cubicBezTo>
                    <a:pt x="83" y="27"/>
                    <a:pt x="82" y="27"/>
                    <a:pt x="82" y="26"/>
                  </a:cubicBezTo>
                  <a:cubicBezTo>
                    <a:pt x="63" y="19"/>
                    <a:pt x="36" y="14"/>
                    <a:pt x="5" y="12"/>
                  </a:cubicBezTo>
                  <a:cubicBezTo>
                    <a:pt x="2" y="12"/>
                    <a:pt x="0" y="9"/>
                    <a:pt x="0" y="5"/>
                  </a:cubicBezTo>
                  <a:cubicBezTo>
                    <a:pt x="0" y="2"/>
                    <a:pt x="3" y="0"/>
                    <a:pt x="6" y="0"/>
                  </a:cubicBezTo>
                  <a:cubicBezTo>
                    <a:pt x="38" y="2"/>
                    <a:pt x="66" y="7"/>
                    <a:pt x="86" y="15"/>
                  </a:cubicBezTo>
                  <a:cubicBezTo>
                    <a:pt x="89" y="16"/>
                    <a:pt x="91" y="20"/>
                    <a:pt x="89" y="23"/>
                  </a:cubicBezTo>
                  <a:cubicBezTo>
                    <a:pt x="89" y="25"/>
                    <a:pt x="86" y="27"/>
                    <a:pt x="8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7" name="Freeform 16">
              <a:extLst>
                <a:ext uri="{FF2B5EF4-FFF2-40B4-BE49-F238E27FC236}">
                  <a16:creationId xmlns:a16="http://schemas.microsoft.com/office/drawing/2014/main" id="{349548FE-7E66-AEEF-BFDC-BAA5B4632C4E}"/>
                </a:ext>
              </a:extLst>
            </p:cNvPr>
            <p:cNvSpPr>
              <a:spLocks/>
            </p:cNvSpPr>
            <p:nvPr/>
          </p:nvSpPr>
          <p:spPr bwMode="auto">
            <a:xfrm>
              <a:off x="1683615" y="2093101"/>
              <a:ext cx="160070" cy="54006"/>
            </a:xfrm>
            <a:custGeom>
              <a:avLst/>
              <a:gdLst>
                <a:gd name="T0" fmla="*/ 7 w 91"/>
                <a:gd name="T1" fmla="*/ 27 h 27"/>
                <a:gd name="T2" fmla="*/ 1 w 91"/>
                <a:gd name="T3" fmla="*/ 23 h 27"/>
                <a:gd name="T4" fmla="*/ 5 w 91"/>
                <a:gd name="T5" fmla="*/ 15 h 27"/>
                <a:gd name="T6" fmla="*/ 84 w 91"/>
                <a:gd name="T7" fmla="*/ 0 h 27"/>
                <a:gd name="T8" fmla="*/ 91 w 91"/>
                <a:gd name="T9" fmla="*/ 5 h 27"/>
                <a:gd name="T10" fmla="*/ 85 w 91"/>
                <a:gd name="T11" fmla="*/ 12 h 27"/>
                <a:gd name="T12" fmla="*/ 9 w 91"/>
                <a:gd name="T13" fmla="*/ 26 h 27"/>
                <a:gd name="T14" fmla="*/ 7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7" y="27"/>
                  </a:moveTo>
                  <a:cubicBezTo>
                    <a:pt x="4" y="27"/>
                    <a:pt x="2" y="25"/>
                    <a:pt x="1" y="23"/>
                  </a:cubicBezTo>
                  <a:cubicBezTo>
                    <a:pt x="0" y="20"/>
                    <a:pt x="2" y="16"/>
                    <a:pt x="5" y="15"/>
                  </a:cubicBezTo>
                  <a:cubicBezTo>
                    <a:pt x="25" y="7"/>
                    <a:pt x="53" y="2"/>
                    <a:pt x="84" y="0"/>
                  </a:cubicBezTo>
                  <a:cubicBezTo>
                    <a:pt x="88" y="0"/>
                    <a:pt x="91" y="2"/>
                    <a:pt x="91" y="5"/>
                  </a:cubicBezTo>
                  <a:cubicBezTo>
                    <a:pt x="91" y="9"/>
                    <a:pt x="89" y="12"/>
                    <a:pt x="85" y="12"/>
                  </a:cubicBezTo>
                  <a:cubicBezTo>
                    <a:pt x="55" y="14"/>
                    <a:pt x="28" y="19"/>
                    <a:pt x="9" y="26"/>
                  </a:cubicBezTo>
                  <a:cubicBezTo>
                    <a:pt x="8" y="27"/>
                    <a:pt x="8" y="27"/>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8" name="Freeform 17">
              <a:extLst>
                <a:ext uri="{FF2B5EF4-FFF2-40B4-BE49-F238E27FC236}">
                  <a16:creationId xmlns:a16="http://schemas.microsoft.com/office/drawing/2014/main" id="{676B1C2B-8B85-E4BC-7EEB-A641BB87F266}"/>
                </a:ext>
              </a:extLst>
            </p:cNvPr>
            <p:cNvSpPr>
              <a:spLocks/>
            </p:cNvSpPr>
            <p:nvPr/>
          </p:nvSpPr>
          <p:spPr bwMode="auto">
            <a:xfrm>
              <a:off x="1683618" y="2164655"/>
              <a:ext cx="160071" cy="54006"/>
            </a:xfrm>
            <a:custGeom>
              <a:avLst/>
              <a:gdLst>
                <a:gd name="T0" fmla="*/ 7 w 91"/>
                <a:gd name="T1" fmla="*/ 27 h 27"/>
                <a:gd name="T2" fmla="*/ 1 w 91"/>
                <a:gd name="T3" fmla="*/ 23 h 27"/>
                <a:gd name="T4" fmla="*/ 5 w 91"/>
                <a:gd name="T5" fmla="*/ 15 h 27"/>
                <a:gd name="T6" fmla="*/ 84 w 91"/>
                <a:gd name="T7" fmla="*/ 0 h 27"/>
                <a:gd name="T8" fmla="*/ 91 w 91"/>
                <a:gd name="T9" fmla="*/ 5 h 27"/>
                <a:gd name="T10" fmla="*/ 85 w 91"/>
                <a:gd name="T11" fmla="*/ 12 h 27"/>
                <a:gd name="T12" fmla="*/ 9 w 91"/>
                <a:gd name="T13" fmla="*/ 26 h 27"/>
                <a:gd name="T14" fmla="*/ 7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7" y="27"/>
                  </a:moveTo>
                  <a:cubicBezTo>
                    <a:pt x="4" y="27"/>
                    <a:pt x="2" y="25"/>
                    <a:pt x="1" y="23"/>
                  </a:cubicBezTo>
                  <a:cubicBezTo>
                    <a:pt x="0" y="20"/>
                    <a:pt x="2" y="16"/>
                    <a:pt x="5" y="15"/>
                  </a:cubicBezTo>
                  <a:cubicBezTo>
                    <a:pt x="25" y="7"/>
                    <a:pt x="53" y="2"/>
                    <a:pt x="84" y="0"/>
                  </a:cubicBezTo>
                  <a:cubicBezTo>
                    <a:pt x="88" y="0"/>
                    <a:pt x="91" y="2"/>
                    <a:pt x="91" y="5"/>
                  </a:cubicBezTo>
                  <a:cubicBezTo>
                    <a:pt x="91" y="9"/>
                    <a:pt x="89" y="12"/>
                    <a:pt x="85" y="12"/>
                  </a:cubicBezTo>
                  <a:cubicBezTo>
                    <a:pt x="55" y="14"/>
                    <a:pt x="28" y="19"/>
                    <a:pt x="9" y="26"/>
                  </a:cubicBezTo>
                  <a:cubicBezTo>
                    <a:pt x="8" y="27"/>
                    <a:pt x="8" y="27"/>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39" name="Freeform 18">
              <a:extLst>
                <a:ext uri="{FF2B5EF4-FFF2-40B4-BE49-F238E27FC236}">
                  <a16:creationId xmlns:a16="http://schemas.microsoft.com/office/drawing/2014/main" id="{42BCDBBB-F854-36F0-BB3A-F65BBE8176FF}"/>
                </a:ext>
              </a:extLst>
            </p:cNvPr>
            <p:cNvSpPr>
              <a:spLocks/>
            </p:cNvSpPr>
            <p:nvPr/>
          </p:nvSpPr>
          <p:spPr bwMode="auto">
            <a:xfrm>
              <a:off x="1683622" y="2236218"/>
              <a:ext cx="160071" cy="54006"/>
            </a:xfrm>
            <a:custGeom>
              <a:avLst/>
              <a:gdLst>
                <a:gd name="T0" fmla="*/ 7 w 91"/>
                <a:gd name="T1" fmla="*/ 27 h 27"/>
                <a:gd name="T2" fmla="*/ 1 w 91"/>
                <a:gd name="T3" fmla="*/ 23 h 27"/>
                <a:gd name="T4" fmla="*/ 5 w 91"/>
                <a:gd name="T5" fmla="*/ 15 h 27"/>
                <a:gd name="T6" fmla="*/ 84 w 91"/>
                <a:gd name="T7" fmla="*/ 0 h 27"/>
                <a:gd name="T8" fmla="*/ 91 w 91"/>
                <a:gd name="T9" fmla="*/ 5 h 27"/>
                <a:gd name="T10" fmla="*/ 85 w 91"/>
                <a:gd name="T11" fmla="*/ 12 h 27"/>
                <a:gd name="T12" fmla="*/ 9 w 91"/>
                <a:gd name="T13" fmla="*/ 26 h 27"/>
                <a:gd name="T14" fmla="*/ 7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7" y="27"/>
                  </a:moveTo>
                  <a:cubicBezTo>
                    <a:pt x="4" y="27"/>
                    <a:pt x="2" y="25"/>
                    <a:pt x="1" y="23"/>
                  </a:cubicBezTo>
                  <a:cubicBezTo>
                    <a:pt x="0" y="20"/>
                    <a:pt x="2" y="16"/>
                    <a:pt x="5" y="15"/>
                  </a:cubicBezTo>
                  <a:cubicBezTo>
                    <a:pt x="25" y="7"/>
                    <a:pt x="53" y="2"/>
                    <a:pt x="84" y="0"/>
                  </a:cubicBezTo>
                  <a:cubicBezTo>
                    <a:pt x="88" y="0"/>
                    <a:pt x="91" y="2"/>
                    <a:pt x="91" y="5"/>
                  </a:cubicBezTo>
                  <a:cubicBezTo>
                    <a:pt x="91" y="9"/>
                    <a:pt x="89" y="12"/>
                    <a:pt x="85" y="12"/>
                  </a:cubicBezTo>
                  <a:cubicBezTo>
                    <a:pt x="55" y="14"/>
                    <a:pt x="28" y="19"/>
                    <a:pt x="9" y="26"/>
                  </a:cubicBezTo>
                  <a:cubicBezTo>
                    <a:pt x="8" y="27"/>
                    <a:pt x="8" y="27"/>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sp>
          <p:nvSpPr>
            <p:cNvPr id="40" name="Freeform 19">
              <a:extLst>
                <a:ext uri="{FF2B5EF4-FFF2-40B4-BE49-F238E27FC236}">
                  <a16:creationId xmlns:a16="http://schemas.microsoft.com/office/drawing/2014/main" id="{20043024-709A-266C-4597-14E34465669F}"/>
                </a:ext>
              </a:extLst>
            </p:cNvPr>
            <p:cNvSpPr>
              <a:spLocks/>
            </p:cNvSpPr>
            <p:nvPr/>
          </p:nvSpPr>
          <p:spPr bwMode="auto">
            <a:xfrm>
              <a:off x="1683619" y="2309134"/>
              <a:ext cx="160071" cy="54006"/>
            </a:xfrm>
            <a:custGeom>
              <a:avLst/>
              <a:gdLst>
                <a:gd name="T0" fmla="*/ 7 w 91"/>
                <a:gd name="T1" fmla="*/ 27 h 27"/>
                <a:gd name="T2" fmla="*/ 1 w 91"/>
                <a:gd name="T3" fmla="*/ 23 h 27"/>
                <a:gd name="T4" fmla="*/ 5 w 91"/>
                <a:gd name="T5" fmla="*/ 15 h 27"/>
                <a:gd name="T6" fmla="*/ 84 w 91"/>
                <a:gd name="T7" fmla="*/ 0 h 27"/>
                <a:gd name="T8" fmla="*/ 91 w 91"/>
                <a:gd name="T9" fmla="*/ 5 h 27"/>
                <a:gd name="T10" fmla="*/ 85 w 91"/>
                <a:gd name="T11" fmla="*/ 12 h 27"/>
                <a:gd name="T12" fmla="*/ 9 w 91"/>
                <a:gd name="T13" fmla="*/ 26 h 27"/>
                <a:gd name="T14" fmla="*/ 7 w 9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7">
                  <a:moveTo>
                    <a:pt x="7" y="27"/>
                  </a:moveTo>
                  <a:cubicBezTo>
                    <a:pt x="4" y="27"/>
                    <a:pt x="2" y="25"/>
                    <a:pt x="1" y="23"/>
                  </a:cubicBezTo>
                  <a:cubicBezTo>
                    <a:pt x="0" y="20"/>
                    <a:pt x="2" y="16"/>
                    <a:pt x="5" y="15"/>
                  </a:cubicBezTo>
                  <a:cubicBezTo>
                    <a:pt x="25" y="7"/>
                    <a:pt x="53" y="2"/>
                    <a:pt x="84" y="0"/>
                  </a:cubicBezTo>
                  <a:cubicBezTo>
                    <a:pt x="88" y="0"/>
                    <a:pt x="91" y="2"/>
                    <a:pt x="91" y="5"/>
                  </a:cubicBezTo>
                  <a:cubicBezTo>
                    <a:pt x="91" y="9"/>
                    <a:pt x="89" y="12"/>
                    <a:pt x="85" y="12"/>
                  </a:cubicBezTo>
                  <a:cubicBezTo>
                    <a:pt x="55" y="14"/>
                    <a:pt x="28" y="19"/>
                    <a:pt x="9" y="26"/>
                  </a:cubicBezTo>
                  <a:cubicBezTo>
                    <a:pt x="8" y="27"/>
                    <a:pt x="8" y="27"/>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Graphik" panose="020B0503030202060203"/>
                <a:ea typeface="Arial Unicode MS" pitchFamily="34" charset="-128"/>
              </a:endParaRPr>
            </a:p>
          </p:txBody>
        </p:sp>
      </p:grpSp>
      <p:sp>
        <p:nvSpPr>
          <p:cNvPr id="41" name="Rectangle 83">
            <a:extLst>
              <a:ext uri="{FF2B5EF4-FFF2-40B4-BE49-F238E27FC236}">
                <a16:creationId xmlns:a16="http://schemas.microsoft.com/office/drawing/2014/main" id="{9E247FB1-FEC0-45D4-B481-DE268658AD36}"/>
              </a:ext>
            </a:extLst>
          </p:cNvPr>
          <p:cNvSpPr/>
          <p:nvPr/>
        </p:nvSpPr>
        <p:spPr>
          <a:xfrm>
            <a:off x="9563096" y="2276426"/>
            <a:ext cx="1782630" cy="814533"/>
          </a:xfrm>
          <a:prstGeom prst="rect">
            <a:avLst/>
          </a:prstGeom>
          <a:noFill/>
          <a:ln w="9525" cap="flat" cmpd="sng" algn="ctr">
            <a:noFill/>
            <a:prstDash val="solid"/>
          </a:ln>
          <a:effectLst/>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lumMod val="75000"/>
                    <a:lumOff val="25000"/>
                  </a:srgbClr>
                </a:solidFill>
                <a:effectLst/>
                <a:uLnTx/>
                <a:uFillTx/>
                <a:latin typeface="Graphik" panose="020B0503030202060203"/>
                <a:cs typeface="Arial" panose="020B0604020202020204" pitchFamily="34" charset="0"/>
              </a:rPr>
              <a:t>Upskill Organization &amp; Transform Culture</a:t>
            </a:r>
          </a:p>
        </p:txBody>
      </p:sp>
      <p:cxnSp>
        <p:nvCxnSpPr>
          <p:cNvPr id="42" name="Straight Connector 54">
            <a:extLst>
              <a:ext uri="{FF2B5EF4-FFF2-40B4-BE49-F238E27FC236}">
                <a16:creationId xmlns:a16="http://schemas.microsoft.com/office/drawing/2014/main" id="{E429D146-901B-E2C7-9ED0-AF5A1EB76316}"/>
              </a:ext>
            </a:extLst>
          </p:cNvPr>
          <p:cNvCxnSpPr/>
          <p:nvPr/>
        </p:nvCxnSpPr>
        <p:spPr>
          <a:xfrm>
            <a:off x="9491060" y="4302279"/>
            <a:ext cx="192670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58">
            <a:extLst>
              <a:ext uri="{FF2B5EF4-FFF2-40B4-BE49-F238E27FC236}">
                <a16:creationId xmlns:a16="http://schemas.microsoft.com/office/drawing/2014/main" id="{BBCB4C20-5843-AC2F-FF0B-980469240C79}"/>
              </a:ext>
            </a:extLst>
          </p:cNvPr>
          <p:cNvCxnSpPr/>
          <p:nvPr/>
        </p:nvCxnSpPr>
        <p:spPr>
          <a:xfrm>
            <a:off x="9491060" y="3094378"/>
            <a:ext cx="192670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Picture 86">
            <a:extLst>
              <a:ext uri="{FF2B5EF4-FFF2-40B4-BE49-F238E27FC236}">
                <a16:creationId xmlns:a16="http://schemas.microsoft.com/office/drawing/2014/main" id="{CC0D3C83-C1C8-138C-AEF0-0DE4BEB605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91060" y="4637972"/>
            <a:ext cx="1926704" cy="960513"/>
          </a:xfrm>
          <a:prstGeom prst="rect">
            <a:avLst/>
          </a:prstGeom>
          <a:solidFill>
            <a:schemeClr val="bg1"/>
          </a:solidFill>
          <a:ln>
            <a:solidFill>
              <a:schemeClr val="bg1">
                <a:lumMod val="85000"/>
              </a:schemeClr>
            </a:solidFill>
          </a:ln>
        </p:spPr>
      </p:pic>
      <p:grpSp>
        <p:nvGrpSpPr>
          <p:cNvPr id="45" name="Group 20">
            <a:extLst>
              <a:ext uri="{FF2B5EF4-FFF2-40B4-BE49-F238E27FC236}">
                <a16:creationId xmlns:a16="http://schemas.microsoft.com/office/drawing/2014/main" id="{17C149DB-8431-789B-A3A3-ADCC28FCE81B}"/>
              </a:ext>
            </a:extLst>
          </p:cNvPr>
          <p:cNvGrpSpPr/>
          <p:nvPr/>
        </p:nvGrpSpPr>
        <p:grpSpPr>
          <a:xfrm>
            <a:off x="10194480" y="3464080"/>
            <a:ext cx="519926" cy="516969"/>
            <a:chOff x="8057243" y="4635371"/>
            <a:chExt cx="547651" cy="583119"/>
          </a:xfrm>
          <a:solidFill>
            <a:schemeClr val="tx1"/>
          </a:solidFill>
        </p:grpSpPr>
        <p:sp>
          <p:nvSpPr>
            <p:cNvPr id="46" name="Freeform 5">
              <a:extLst>
                <a:ext uri="{FF2B5EF4-FFF2-40B4-BE49-F238E27FC236}">
                  <a16:creationId xmlns:a16="http://schemas.microsoft.com/office/drawing/2014/main" id="{27A42DED-BD7A-FFF0-57C5-4CB41560D4F5}"/>
                </a:ext>
              </a:extLst>
            </p:cNvPr>
            <p:cNvSpPr>
              <a:spLocks noEditPoints="1"/>
            </p:cNvSpPr>
            <p:nvPr/>
          </p:nvSpPr>
          <p:spPr bwMode="auto">
            <a:xfrm>
              <a:off x="8106827" y="4635371"/>
              <a:ext cx="194250" cy="194435"/>
            </a:xfrm>
            <a:custGeom>
              <a:avLst/>
              <a:gdLst>
                <a:gd name="T0" fmla="*/ 221 w 442"/>
                <a:gd name="T1" fmla="*/ 442 h 442"/>
                <a:gd name="T2" fmla="*/ 442 w 442"/>
                <a:gd name="T3" fmla="*/ 221 h 442"/>
                <a:gd name="T4" fmla="*/ 221 w 442"/>
                <a:gd name="T5" fmla="*/ 0 h 442"/>
                <a:gd name="T6" fmla="*/ 0 w 442"/>
                <a:gd name="T7" fmla="*/ 221 h 442"/>
                <a:gd name="T8" fmla="*/ 221 w 442"/>
                <a:gd name="T9" fmla="*/ 442 h 442"/>
                <a:gd name="T10" fmla="*/ 221 w 442"/>
                <a:gd name="T11" fmla="*/ 55 h 442"/>
                <a:gd name="T12" fmla="*/ 387 w 442"/>
                <a:gd name="T13" fmla="*/ 221 h 442"/>
                <a:gd name="T14" fmla="*/ 221 w 442"/>
                <a:gd name="T15" fmla="*/ 387 h 442"/>
                <a:gd name="T16" fmla="*/ 56 w 442"/>
                <a:gd name="T17" fmla="*/ 221 h 442"/>
                <a:gd name="T18" fmla="*/ 221 w 442"/>
                <a:gd name="T19" fmla="*/ 5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 h="442">
                  <a:moveTo>
                    <a:pt x="221" y="442"/>
                  </a:moveTo>
                  <a:cubicBezTo>
                    <a:pt x="343" y="442"/>
                    <a:pt x="442" y="343"/>
                    <a:pt x="442" y="221"/>
                  </a:cubicBezTo>
                  <a:cubicBezTo>
                    <a:pt x="442" y="99"/>
                    <a:pt x="343" y="0"/>
                    <a:pt x="221" y="0"/>
                  </a:cubicBezTo>
                  <a:cubicBezTo>
                    <a:pt x="100" y="0"/>
                    <a:pt x="0" y="99"/>
                    <a:pt x="0" y="221"/>
                  </a:cubicBezTo>
                  <a:cubicBezTo>
                    <a:pt x="0" y="343"/>
                    <a:pt x="100" y="442"/>
                    <a:pt x="221" y="442"/>
                  </a:cubicBezTo>
                  <a:close/>
                  <a:moveTo>
                    <a:pt x="221" y="55"/>
                  </a:moveTo>
                  <a:cubicBezTo>
                    <a:pt x="313" y="55"/>
                    <a:pt x="387" y="130"/>
                    <a:pt x="387" y="221"/>
                  </a:cubicBezTo>
                  <a:cubicBezTo>
                    <a:pt x="387" y="312"/>
                    <a:pt x="313" y="387"/>
                    <a:pt x="221" y="387"/>
                  </a:cubicBezTo>
                  <a:cubicBezTo>
                    <a:pt x="130" y="387"/>
                    <a:pt x="56" y="312"/>
                    <a:pt x="56" y="221"/>
                  </a:cubicBezTo>
                  <a:cubicBezTo>
                    <a:pt x="56" y="130"/>
                    <a:pt x="130" y="55"/>
                    <a:pt x="221" y="55"/>
                  </a:cubicBezTo>
                  <a:close/>
                </a:path>
              </a:pathLst>
            </a:custGeom>
            <a:grp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7" name="Freeform 6">
              <a:extLst>
                <a:ext uri="{FF2B5EF4-FFF2-40B4-BE49-F238E27FC236}">
                  <a16:creationId xmlns:a16="http://schemas.microsoft.com/office/drawing/2014/main" id="{23026EFF-E186-08FA-0A80-D8E7E538CF93}"/>
                </a:ext>
              </a:extLst>
            </p:cNvPr>
            <p:cNvSpPr>
              <a:spLocks/>
            </p:cNvSpPr>
            <p:nvPr/>
          </p:nvSpPr>
          <p:spPr bwMode="auto">
            <a:xfrm>
              <a:off x="8143411" y="5085710"/>
              <a:ext cx="121638" cy="132780"/>
            </a:xfrm>
            <a:custGeom>
              <a:avLst/>
              <a:gdLst>
                <a:gd name="T0" fmla="*/ 249 w 277"/>
                <a:gd name="T1" fmla="*/ 0 h 302"/>
                <a:gd name="T2" fmla="*/ 221 w 277"/>
                <a:gd name="T3" fmla="*/ 28 h 302"/>
                <a:gd name="T4" fmla="*/ 221 w 277"/>
                <a:gd name="T5" fmla="*/ 247 h 302"/>
                <a:gd name="T6" fmla="*/ 56 w 277"/>
                <a:gd name="T7" fmla="*/ 247 h 302"/>
                <a:gd name="T8" fmla="*/ 56 w 277"/>
                <a:gd name="T9" fmla="*/ 196 h 302"/>
                <a:gd name="T10" fmla="*/ 28 w 277"/>
                <a:gd name="T11" fmla="*/ 168 h 302"/>
                <a:gd name="T12" fmla="*/ 0 w 277"/>
                <a:gd name="T13" fmla="*/ 196 h 302"/>
                <a:gd name="T14" fmla="*/ 0 w 277"/>
                <a:gd name="T15" fmla="*/ 274 h 302"/>
                <a:gd name="T16" fmla="*/ 28 w 277"/>
                <a:gd name="T17" fmla="*/ 302 h 302"/>
                <a:gd name="T18" fmla="*/ 249 w 277"/>
                <a:gd name="T19" fmla="*/ 302 h 302"/>
                <a:gd name="T20" fmla="*/ 277 w 277"/>
                <a:gd name="T21" fmla="*/ 274 h 302"/>
                <a:gd name="T22" fmla="*/ 277 w 277"/>
                <a:gd name="T23" fmla="*/ 28 h 302"/>
                <a:gd name="T24" fmla="*/ 249 w 277"/>
                <a:gd name="T25"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302">
                  <a:moveTo>
                    <a:pt x="249" y="0"/>
                  </a:moveTo>
                  <a:cubicBezTo>
                    <a:pt x="234" y="0"/>
                    <a:pt x="221" y="13"/>
                    <a:pt x="221" y="28"/>
                  </a:cubicBezTo>
                  <a:cubicBezTo>
                    <a:pt x="221" y="247"/>
                    <a:pt x="221" y="247"/>
                    <a:pt x="221" y="247"/>
                  </a:cubicBezTo>
                  <a:cubicBezTo>
                    <a:pt x="56" y="247"/>
                    <a:pt x="56" y="247"/>
                    <a:pt x="56" y="247"/>
                  </a:cubicBezTo>
                  <a:cubicBezTo>
                    <a:pt x="56" y="196"/>
                    <a:pt x="56" y="196"/>
                    <a:pt x="56" y="196"/>
                  </a:cubicBezTo>
                  <a:cubicBezTo>
                    <a:pt x="56" y="181"/>
                    <a:pt x="43" y="168"/>
                    <a:pt x="28" y="168"/>
                  </a:cubicBezTo>
                  <a:cubicBezTo>
                    <a:pt x="13" y="168"/>
                    <a:pt x="0" y="181"/>
                    <a:pt x="0" y="196"/>
                  </a:cubicBezTo>
                  <a:cubicBezTo>
                    <a:pt x="0" y="274"/>
                    <a:pt x="0" y="274"/>
                    <a:pt x="0" y="274"/>
                  </a:cubicBezTo>
                  <a:cubicBezTo>
                    <a:pt x="0" y="290"/>
                    <a:pt x="13" y="302"/>
                    <a:pt x="28" y="302"/>
                  </a:cubicBezTo>
                  <a:cubicBezTo>
                    <a:pt x="249" y="302"/>
                    <a:pt x="249" y="302"/>
                    <a:pt x="249" y="302"/>
                  </a:cubicBezTo>
                  <a:cubicBezTo>
                    <a:pt x="264" y="302"/>
                    <a:pt x="277" y="290"/>
                    <a:pt x="277" y="274"/>
                  </a:cubicBezTo>
                  <a:cubicBezTo>
                    <a:pt x="277" y="28"/>
                    <a:pt x="277" y="28"/>
                    <a:pt x="277" y="28"/>
                  </a:cubicBezTo>
                  <a:cubicBezTo>
                    <a:pt x="277" y="13"/>
                    <a:pt x="264" y="0"/>
                    <a:pt x="249" y="0"/>
                  </a:cubicBezTo>
                  <a:close/>
                </a:path>
              </a:pathLst>
            </a:custGeom>
            <a:grp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8" name="Freeform 7">
              <a:extLst>
                <a:ext uri="{FF2B5EF4-FFF2-40B4-BE49-F238E27FC236}">
                  <a16:creationId xmlns:a16="http://schemas.microsoft.com/office/drawing/2014/main" id="{61524DFB-BD6C-5D2C-8261-F9375ABBFAFC}"/>
                </a:ext>
              </a:extLst>
            </p:cNvPr>
            <p:cNvSpPr>
              <a:spLocks/>
            </p:cNvSpPr>
            <p:nvPr/>
          </p:nvSpPr>
          <p:spPr bwMode="auto">
            <a:xfrm>
              <a:off x="8058543" y="4853948"/>
              <a:ext cx="291375" cy="206692"/>
            </a:xfrm>
            <a:custGeom>
              <a:avLst/>
              <a:gdLst>
                <a:gd name="T0" fmla="*/ 208 w 663"/>
                <a:gd name="T1" fmla="*/ 467 h 470"/>
                <a:gd name="T2" fmla="*/ 221 w 663"/>
                <a:gd name="T3" fmla="*/ 470 h 470"/>
                <a:gd name="T4" fmla="*/ 245 w 663"/>
                <a:gd name="T5" fmla="*/ 455 h 470"/>
                <a:gd name="T6" fmla="*/ 234 w 663"/>
                <a:gd name="T7" fmla="*/ 418 h 470"/>
                <a:gd name="T8" fmla="*/ 56 w 663"/>
                <a:gd name="T9" fmla="*/ 55 h 470"/>
                <a:gd name="T10" fmla="*/ 607 w 663"/>
                <a:gd name="T11" fmla="*/ 55 h 470"/>
                <a:gd name="T12" fmla="*/ 584 w 663"/>
                <a:gd name="T13" fmla="*/ 211 h 470"/>
                <a:gd name="T14" fmla="*/ 602 w 663"/>
                <a:gd name="T15" fmla="*/ 245 h 470"/>
                <a:gd name="T16" fmla="*/ 637 w 663"/>
                <a:gd name="T17" fmla="*/ 227 h 470"/>
                <a:gd name="T18" fmla="*/ 663 w 663"/>
                <a:gd name="T19" fmla="*/ 28 h 470"/>
                <a:gd name="T20" fmla="*/ 635 w 663"/>
                <a:gd name="T21" fmla="*/ 0 h 470"/>
                <a:gd name="T22" fmla="*/ 28 w 663"/>
                <a:gd name="T23" fmla="*/ 0 h 470"/>
                <a:gd name="T24" fmla="*/ 0 w 663"/>
                <a:gd name="T25" fmla="*/ 28 h 470"/>
                <a:gd name="T26" fmla="*/ 208 w 663"/>
                <a:gd name="T27" fmla="*/ 46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3" h="470">
                  <a:moveTo>
                    <a:pt x="208" y="467"/>
                  </a:moveTo>
                  <a:cubicBezTo>
                    <a:pt x="212" y="469"/>
                    <a:pt x="217" y="470"/>
                    <a:pt x="221" y="470"/>
                  </a:cubicBezTo>
                  <a:cubicBezTo>
                    <a:pt x="231" y="470"/>
                    <a:pt x="240" y="465"/>
                    <a:pt x="245" y="455"/>
                  </a:cubicBezTo>
                  <a:cubicBezTo>
                    <a:pt x="253" y="442"/>
                    <a:pt x="248" y="425"/>
                    <a:pt x="234" y="418"/>
                  </a:cubicBezTo>
                  <a:cubicBezTo>
                    <a:pt x="124" y="359"/>
                    <a:pt x="62" y="230"/>
                    <a:pt x="56" y="55"/>
                  </a:cubicBezTo>
                  <a:cubicBezTo>
                    <a:pt x="607" y="55"/>
                    <a:pt x="607" y="55"/>
                    <a:pt x="607" y="55"/>
                  </a:cubicBezTo>
                  <a:cubicBezTo>
                    <a:pt x="605" y="112"/>
                    <a:pt x="597" y="165"/>
                    <a:pt x="584" y="211"/>
                  </a:cubicBezTo>
                  <a:cubicBezTo>
                    <a:pt x="579" y="226"/>
                    <a:pt x="588" y="241"/>
                    <a:pt x="602" y="245"/>
                  </a:cubicBezTo>
                  <a:cubicBezTo>
                    <a:pt x="617" y="250"/>
                    <a:pt x="632" y="241"/>
                    <a:pt x="637" y="227"/>
                  </a:cubicBezTo>
                  <a:cubicBezTo>
                    <a:pt x="654" y="168"/>
                    <a:pt x="663" y="101"/>
                    <a:pt x="663" y="28"/>
                  </a:cubicBezTo>
                  <a:cubicBezTo>
                    <a:pt x="663" y="13"/>
                    <a:pt x="651" y="0"/>
                    <a:pt x="635" y="0"/>
                  </a:cubicBezTo>
                  <a:cubicBezTo>
                    <a:pt x="28" y="0"/>
                    <a:pt x="28" y="0"/>
                    <a:pt x="28" y="0"/>
                  </a:cubicBezTo>
                  <a:cubicBezTo>
                    <a:pt x="12" y="0"/>
                    <a:pt x="0" y="13"/>
                    <a:pt x="0" y="28"/>
                  </a:cubicBezTo>
                  <a:cubicBezTo>
                    <a:pt x="0" y="312"/>
                    <a:pt x="130" y="424"/>
                    <a:pt x="208" y="467"/>
                  </a:cubicBezTo>
                  <a:close/>
                </a:path>
              </a:pathLst>
            </a:custGeom>
            <a:grp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9" name="Freeform 8">
              <a:extLst>
                <a:ext uri="{FF2B5EF4-FFF2-40B4-BE49-F238E27FC236}">
                  <a16:creationId xmlns:a16="http://schemas.microsoft.com/office/drawing/2014/main" id="{32CAC338-F80E-55EE-6E90-AAC9C7DBFD62}"/>
                </a:ext>
              </a:extLst>
            </p:cNvPr>
            <p:cNvSpPr>
              <a:spLocks noEditPoints="1"/>
            </p:cNvSpPr>
            <p:nvPr/>
          </p:nvSpPr>
          <p:spPr bwMode="auto">
            <a:xfrm>
              <a:off x="8398387" y="4635371"/>
              <a:ext cx="97125" cy="97125"/>
            </a:xfrm>
            <a:custGeom>
              <a:avLst/>
              <a:gdLst>
                <a:gd name="T0" fmla="*/ 221 w 221"/>
                <a:gd name="T1" fmla="*/ 110 h 221"/>
                <a:gd name="T2" fmla="*/ 111 w 221"/>
                <a:gd name="T3" fmla="*/ 0 h 221"/>
                <a:gd name="T4" fmla="*/ 0 w 221"/>
                <a:gd name="T5" fmla="*/ 110 h 221"/>
                <a:gd name="T6" fmla="*/ 111 w 221"/>
                <a:gd name="T7" fmla="*/ 221 h 221"/>
                <a:gd name="T8" fmla="*/ 221 w 221"/>
                <a:gd name="T9" fmla="*/ 110 h 221"/>
                <a:gd name="T10" fmla="*/ 111 w 221"/>
                <a:gd name="T11" fmla="*/ 166 h 221"/>
                <a:gd name="T12" fmla="*/ 56 w 221"/>
                <a:gd name="T13" fmla="*/ 110 h 221"/>
                <a:gd name="T14" fmla="*/ 111 w 221"/>
                <a:gd name="T15" fmla="*/ 55 h 221"/>
                <a:gd name="T16" fmla="*/ 166 w 221"/>
                <a:gd name="T17" fmla="*/ 110 h 221"/>
                <a:gd name="T18" fmla="*/ 111 w 221"/>
                <a:gd name="T19" fmla="*/ 16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21">
                  <a:moveTo>
                    <a:pt x="221" y="110"/>
                  </a:moveTo>
                  <a:cubicBezTo>
                    <a:pt x="221" y="50"/>
                    <a:pt x="172" y="0"/>
                    <a:pt x="111" y="0"/>
                  </a:cubicBezTo>
                  <a:cubicBezTo>
                    <a:pt x="50" y="0"/>
                    <a:pt x="0" y="50"/>
                    <a:pt x="0" y="110"/>
                  </a:cubicBezTo>
                  <a:cubicBezTo>
                    <a:pt x="0" y="171"/>
                    <a:pt x="50" y="221"/>
                    <a:pt x="111" y="221"/>
                  </a:cubicBezTo>
                  <a:cubicBezTo>
                    <a:pt x="172" y="221"/>
                    <a:pt x="221" y="171"/>
                    <a:pt x="221" y="110"/>
                  </a:cubicBezTo>
                  <a:close/>
                  <a:moveTo>
                    <a:pt x="111" y="166"/>
                  </a:moveTo>
                  <a:cubicBezTo>
                    <a:pt x="81" y="166"/>
                    <a:pt x="56" y="141"/>
                    <a:pt x="56" y="110"/>
                  </a:cubicBezTo>
                  <a:cubicBezTo>
                    <a:pt x="56" y="80"/>
                    <a:pt x="81" y="55"/>
                    <a:pt x="111" y="55"/>
                  </a:cubicBezTo>
                  <a:cubicBezTo>
                    <a:pt x="141" y="55"/>
                    <a:pt x="166" y="80"/>
                    <a:pt x="166" y="110"/>
                  </a:cubicBezTo>
                  <a:cubicBezTo>
                    <a:pt x="166" y="141"/>
                    <a:pt x="141" y="166"/>
                    <a:pt x="111" y="166"/>
                  </a:cubicBezTo>
                  <a:close/>
                </a:path>
              </a:pathLst>
            </a:custGeom>
            <a:grp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0" name="Freeform 9">
              <a:extLst>
                <a:ext uri="{FF2B5EF4-FFF2-40B4-BE49-F238E27FC236}">
                  <a16:creationId xmlns:a16="http://schemas.microsoft.com/office/drawing/2014/main" id="{717012DD-1AFA-3FCF-0502-062394411211}"/>
                </a:ext>
              </a:extLst>
            </p:cNvPr>
            <p:cNvSpPr>
              <a:spLocks/>
            </p:cNvSpPr>
            <p:nvPr/>
          </p:nvSpPr>
          <p:spPr bwMode="auto">
            <a:xfrm>
              <a:off x="8374060" y="4732496"/>
              <a:ext cx="145966" cy="105667"/>
            </a:xfrm>
            <a:custGeom>
              <a:avLst/>
              <a:gdLst>
                <a:gd name="T0" fmla="*/ 103 w 332"/>
                <a:gd name="T1" fmla="*/ 240 h 240"/>
                <a:gd name="T2" fmla="*/ 129 w 332"/>
                <a:gd name="T3" fmla="*/ 192 h 240"/>
                <a:gd name="T4" fmla="*/ 57 w 332"/>
                <a:gd name="T5" fmla="*/ 55 h 240"/>
                <a:gd name="T6" fmla="*/ 275 w 332"/>
                <a:gd name="T7" fmla="*/ 55 h 240"/>
                <a:gd name="T8" fmla="*/ 203 w 332"/>
                <a:gd name="T9" fmla="*/ 192 h 240"/>
                <a:gd name="T10" fmla="*/ 229 w 332"/>
                <a:gd name="T11" fmla="*/ 240 h 240"/>
                <a:gd name="T12" fmla="*/ 332 w 332"/>
                <a:gd name="T13" fmla="*/ 28 h 240"/>
                <a:gd name="T14" fmla="*/ 304 w 332"/>
                <a:gd name="T15" fmla="*/ 0 h 240"/>
                <a:gd name="T16" fmla="*/ 166 w 332"/>
                <a:gd name="T17" fmla="*/ 0 h 240"/>
                <a:gd name="T18" fmla="*/ 28 w 332"/>
                <a:gd name="T19" fmla="*/ 0 h 240"/>
                <a:gd name="T20" fmla="*/ 0 w 332"/>
                <a:gd name="T21" fmla="*/ 28 h 240"/>
                <a:gd name="T22" fmla="*/ 103 w 332"/>
                <a:gd name="T23"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2" h="240">
                  <a:moveTo>
                    <a:pt x="103" y="240"/>
                  </a:moveTo>
                  <a:cubicBezTo>
                    <a:pt x="129" y="192"/>
                    <a:pt x="129" y="192"/>
                    <a:pt x="129" y="192"/>
                  </a:cubicBezTo>
                  <a:cubicBezTo>
                    <a:pt x="87" y="169"/>
                    <a:pt x="62" y="121"/>
                    <a:pt x="57" y="55"/>
                  </a:cubicBezTo>
                  <a:cubicBezTo>
                    <a:pt x="275" y="55"/>
                    <a:pt x="275" y="55"/>
                    <a:pt x="275" y="55"/>
                  </a:cubicBezTo>
                  <a:cubicBezTo>
                    <a:pt x="270" y="121"/>
                    <a:pt x="245" y="169"/>
                    <a:pt x="203" y="192"/>
                  </a:cubicBezTo>
                  <a:cubicBezTo>
                    <a:pt x="229" y="240"/>
                    <a:pt x="229" y="240"/>
                    <a:pt x="229" y="240"/>
                  </a:cubicBezTo>
                  <a:cubicBezTo>
                    <a:pt x="268" y="220"/>
                    <a:pt x="332" y="164"/>
                    <a:pt x="332" y="28"/>
                  </a:cubicBezTo>
                  <a:cubicBezTo>
                    <a:pt x="332" y="12"/>
                    <a:pt x="319" y="0"/>
                    <a:pt x="304" y="0"/>
                  </a:cubicBezTo>
                  <a:cubicBezTo>
                    <a:pt x="166" y="0"/>
                    <a:pt x="166" y="0"/>
                    <a:pt x="166" y="0"/>
                  </a:cubicBezTo>
                  <a:cubicBezTo>
                    <a:pt x="28" y="0"/>
                    <a:pt x="28" y="0"/>
                    <a:pt x="28" y="0"/>
                  </a:cubicBezTo>
                  <a:cubicBezTo>
                    <a:pt x="13" y="0"/>
                    <a:pt x="0" y="12"/>
                    <a:pt x="0" y="28"/>
                  </a:cubicBezTo>
                  <a:cubicBezTo>
                    <a:pt x="0" y="164"/>
                    <a:pt x="64" y="220"/>
                    <a:pt x="103" y="240"/>
                  </a:cubicBezTo>
                  <a:close/>
                </a:path>
              </a:pathLst>
            </a:custGeom>
            <a:grp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1" name="Freeform 10">
              <a:extLst>
                <a:ext uri="{FF2B5EF4-FFF2-40B4-BE49-F238E27FC236}">
                  <a16:creationId xmlns:a16="http://schemas.microsoft.com/office/drawing/2014/main" id="{18840270-D087-6D18-8246-4112FEE74479}"/>
                </a:ext>
              </a:extLst>
            </p:cNvPr>
            <p:cNvSpPr>
              <a:spLocks/>
            </p:cNvSpPr>
            <p:nvPr/>
          </p:nvSpPr>
          <p:spPr bwMode="auto">
            <a:xfrm>
              <a:off x="8057243" y="4879018"/>
              <a:ext cx="547651" cy="339472"/>
            </a:xfrm>
            <a:custGeom>
              <a:avLst/>
              <a:gdLst>
                <a:gd name="T0" fmla="*/ 1246 w 1246"/>
                <a:gd name="T1" fmla="*/ 27 h 772"/>
                <a:gd name="T2" fmla="*/ 1245 w 1246"/>
                <a:gd name="T3" fmla="*/ 20 h 772"/>
                <a:gd name="T4" fmla="*/ 1244 w 1246"/>
                <a:gd name="T5" fmla="*/ 17 h 772"/>
                <a:gd name="T6" fmla="*/ 1242 w 1246"/>
                <a:gd name="T7" fmla="*/ 14 h 772"/>
                <a:gd name="T8" fmla="*/ 1238 w 1246"/>
                <a:gd name="T9" fmla="*/ 8 h 772"/>
                <a:gd name="T10" fmla="*/ 1237 w 1246"/>
                <a:gd name="T11" fmla="*/ 8 h 772"/>
                <a:gd name="T12" fmla="*/ 1234 w 1246"/>
                <a:gd name="T13" fmla="*/ 6 h 772"/>
                <a:gd name="T14" fmla="*/ 1229 w 1246"/>
                <a:gd name="T15" fmla="*/ 2 h 772"/>
                <a:gd name="T16" fmla="*/ 1222 w 1246"/>
                <a:gd name="T17" fmla="*/ 1 h 772"/>
                <a:gd name="T18" fmla="*/ 1218 w 1246"/>
                <a:gd name="T19" fmla="*/ 0 h 772"/>
                <a:gd name="T20" fmla="*/ 835 w 1246"/>
                <a:gd name="T21" fmla="*/ 0 h 772"/>
                <a:gd name="T22" fmla="*/ 808 w 1246"/>
                <a:gd name="T23" fmla="*/ 28 h 772"/>
                <a:gd name="T24" fmla="*/ 835 w 1246"/>
                <a:gd name="T25" fmla="*/ 55 h 772"/>
                <a:gd name="T26" fmla="*/ 1155 w 1246"/>
                <a:gd name="T27" fmla="*/ 55 h 772"/>
                <a:gd name="T28" fmla="*/ 801 w 1246"/>
                <a:gd name="T29" fmla="*/ 431 h 772"/>
                <a:gd name="T30" fmla="*/ 545 w 1246"/>
                <a:gd name="T31" fmla="*/ 226 h 772"/>
                <a:gd name="T32" fmla="*/ 508 w 1246"/>
                <a:gd name="T33" fmla="*/ 228 h 772"/>
                <a:gd name="T34" fmla="*/ 11 w 1246"/>
                <a:gd name="T35" fmla="*/ 725 h 772"/>
                <a:gd name="T36" fmla="*/ 11 w 1246"/>
                <a:gd name="T37" fmla="*/ 764 h 772"/>
                <a:gd name="T38" fmla="*/ 31 w 1246"/>
                <a:gd name="T39" fmla="*/ 772 h 772"/>
                <a:gd name="T40" fmla="*/ 50 w 1246"/>
                <a:gd name="T41" fmla="*/ 764 h 772"/>
                <a:gd name="T42" fmla="*/ 530 w 1246"/>
                <a:gd name="T43" fmla="*/ 284 h 772"/>
                <a:gd name="T44" fmla="*/ 787 w 1246"/>
                <a:gd name="T45" fmla="*/ 490 h 772"/>
                <a:gd name="T46" fmla="*/ 824 w 1246"/>
                <a:gd name="T47" fmla="*/ 487 h 772"/>
                <a:gd name="T48" fmla="*/ 1191 w 1246"/>
                <a:gd name="T49" fmla="*/ 98 h 772"/>
                <a:gd name="T50" fmla="*/ 1191 w 1246"/>
                <a:gd name="T51" fmla="*/ 384 h 772"/>
                <a:gd name="T52" fmla="*/ 1218 w 1246"/>
                <a:gd name="T53" fmla="*/ 412 h 772"/>
                <a:gd name="T54" fmla="*/ 1246 w 1246"/>
                <a:gd name="T55" fmla="*/ 384 h 772"/>
                <a:gd name="T56" fmla="*/ 1246 w 1246"/>
                <a:gd name="T57" fmla="*/ 28 h 772"/>
                <a:gd name="T58" fmla="*/ 1246 w 1246"/>
                <a:gd name="T59" fmla="*/ 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6" h="772">
                  <a:moveTo>
                    <a:pt x="1246" y="27"/>
                  </a:moveTo>
                  <a:cubicBezTo>
                    <a:pt x="1246" y="25"/>
                    <a:pt x="1245" y="23"/>
                    <a:pt x="1245" y="20"/>
                  </a:cubicBezTo>
                  <a:cubicBezTo>
                    <a:pt x="1244" y="19"/>
                    <a:pt x="1244" y="18"/>
                    <a:pt x="1244" y="17"/>
                  </a:cubicBezTo>
                  <a:cubicBezTo>
                    <a:pt x="1243" y="16"/>
                    <a:pt x="1242" y="15"/>
                    <a:pt x="1242" y="14"/>
                  </a:cubicBezTo>
                  <a:cubicBezTo>
                    <a:pt x="1240" y="12"/>
                    <a:pt x="1239" y="10"/>
                    <a:pt x="1238" y="8"/>
                  </a:cubicBezTo>
                  <a:cubicBezTo>
                    <a:pt x="1238" y="8"/>
                    <a:pt x="1238" y="8"/>
                    <a:pt x="1237" y="8"/>
                  </a:cubicBezTo>
                  <a:cubicBezTo>
                    <a:pt x="1236" y="7"/>
                    <a:pt x="1235" y="6"/>
                    <a:pt x="1234" y="6"/>
                  </a:cubicBezTo>
                  <a:cubicBezTo>
                    <a:pt x="1232" y="4"/>
                    <a:pt x="1231" y="3"/>
                    <a:pt x="1229" y="2"/>
                  </a:cubicBezTo>
                  <a:cubicBezTo>
                    <a:pt x="1227" y="1"/>
                    <a:pt x="1224" y="1"/>
                    <a:pt x="1222" y="1"/>
                  </a:cubicBezTo>
                  <a:cubicBezTo>
                    <a:pt x="1221" y="1"/>
                    <a:pt x="1220" y="0"/>
                    <a:pt x="1218" y="0"/>
                  </a:cubicBezTo>
                  <a:cubicBezTo>
                    <a:pt x="835" y="0"/>
                    <a:pt x="835" y="0"/>
                    <a:pt x="835" y="0"/>
                  </a:cubicBezTo>
                  <a:cubicBezTo>
                    <a:pt x="820" y="0"/>
                    <a:pt x="808" y="13"/>
                    <a:pt x="808" y="28"/>
                  </a:cubicBezTo>
                  <a:cubicBezTo>
                    <a:pt x="808" y="43"/>
                    <a:pt x="820" y="55"/>
                    <a:pt x="835" y="55"/>
                  </a:cubicBezTo>
                  <a:cubicBezTo>
                    <a:pt x="1155" y="55"/>
                    <a:pt x="1155" y="55"/>
                    <a:pt x="1155" y="55"/>
                  </a:cubicBezTo>
                  <a:cubicBezTo>
                    <a:pt x="801" y="431"/>
                    <a:pt x="801" y="431"/>
                    <a:pt x="801" y="431"/>
                  </a:cubicBezTo>
                  <a:cubicBezTo>
                    <a:pt x="545" y="226"/>
                    <a:pt x="545" y="226"/>
                    <a:pt x="545" y="226"/>
                  </a:cubicBezTo>
                  <a:cubicBezTo>
                    <a:pt x="534" y="217"/>
                    <a:pt x="518" y="218"/>
                    <a:pt x="508" y="228"/>
                  </a:cubicBezTo>
                  <a:cubicBezTo>
                    <a:pt x="11" y="725"/>
                    <a:pt x="11" y="725"/>
                    <a:pt x="11" y="725"/>
                  </a:cubicBezTo>
                  <a:cubicBezTo>
                    <a:pt x="0" y="736"/>
                    <a:pt x="0" y="753"/>
                    <a:pt x="11" y="764"/>
                  </a:cubicBezTo>
                  <a:cubicBezTo>
                    <a:pt x="16" y="769"/>
                    <a:pt x="24" y="772"/>
                    <a:pt x="31" y="772"/>
                  </a:cubicBezTo>
                  <a:cubicBezTo>
                    <a:pt x="38" y="772"/>
                    <a:pt x="45" y="769"/>
                    <a:pt x="50" y="764"/>
                  </a:cubicBezTo>
                  <a:cubicBezTo>
                    <a:pt x="530" y="284"/>
                    <a:pt x="530" y="284"/>
                    <a:pt x="530" y="284"/>
                  </a:cubicBezTo>
                  <a:cubicBezTo>
                    <a:pt x="787" y="490"/>
                    <a:pt x="787" y="490"/>
                    <a:pt x="787" y="490"/>
                  </a:cubicBezTo>
                  <a:cubicBezTo>
                    <a:pt x="798" y="499"/>
                    <a:pt x="814" y="498"/>
                    <a:pt x="824" y="487"/>
                  </a:cubicBezTo>
                  <a:cubicBezTo>
                    <a:pt x="1191" y="98"/>
                    <a:pt x="1191" y="98"/>
                    <a:pt x="1191" y="98"/>
                  </a:cubicBezTo>
                  <a:cubicBezTo>
                    <a:pt x="1191" y="384"/>
                    <a:pt x="1191" y="384"/>
                    <a:pt x="1191" y="384"/>
                  </a:cubicBezTo>
                  <a:cubicBezTo>
                    <a:pt x="1191" y="399"/>
                    <a:pt x="1203" y="412"/>
                    <a:pt x="1218" y="412"/>
                  </a:cubicBezTo>
                  <a:cubicBezTo>
                    <a:pt x="1234" y="412"/>
                    <a:pt x="1246" y="399"/>
                    <a:pt x="1246" y="384"/>
                  </a:cubicBezTo>
                  <a:cubicBezTo>
                    <a:pt x="1246" y="28"/>
                    <a:pt x="1246" y="28"/>
                    <a:pt x="1246" y="28"/>
                  </a:cubicBezTo>
                  <a:cubicBezTo>
                    <a:pt x="1246" y="28"/>
                    <a:pt x="1246" y="28"/>
                    <a:pt x="1246" y="27"/>
                  </a:cubicBezTo>
                  <a:close/>
                </a:path>
              </a:pathLst>
            </a:custGeom>
            <a:grp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grpSp>
      <p:sp>
        <p:nvSpPr>
          <p:cNvPr id="52" name="Rectangle 1">
            <a:extLst>
              <a:ext uri="{FF2B5EF4-FFF2-40B4-BE49-F238E27FC236}">
                <a16:creationId xmlns:a16="http://schemas.microsoft.com/office/drawing/2014/main" id="{3FC0BBD7-67F6-4A9C-5306-DBAE5B25ACE9}"/>
              </a:ext>
            </a:extLst>
          </p:cNvPr>
          <p:cNvSpPr/>
          <p:nvPr/>
        </p:nvSpPr>
        <p:spPr>
          <a:xfrm>
            <a:off x="381000" y="973593"/>
            <a:ext cx="2947988" cy="349702"/>
          </a:xfrm>
          <a:prstGeom prst="rect">
            <a:avLst/>
          </a:prstGeom>
        </p:spPr>
        <p:txBody>
          <a:bodyPr wrap="square" lIns="0" tIns="36000" rIns="72000" bIns="36000">
            <a:spAutoFit/>
          </a:bodyPr>
          <a:lstStyle/>
          <a:p>
            <a:pPr defTabSz="914377">
              <a:spcBef>
                <a:spcPct val="0"/>
              </a:spcBef>
              <a:defRPr/>
            </a:pPr>
            <a:r>
              <a:rPr lang="en-US" altLang="zh-CN" b="1" dirty="0">
                <a:solidFill>
                  <a:schemeClr val="accent1"/>
                </a:solidFill>
                <a:ea typeface="+mj-ea"/>
                <a:cs typeface="+mj-cs"/>
              </a:rPr>
              <a:t>Key Things to Get Right</a:t>
            </a:r>
            <a:endParaRPr lang="zh-CN" altLang="en-US" b="1" dirty="0">
              <a:solidFill>
                <a:schemeClr val="accent1"/>
              </a:solidFill>
              <a:ea typeface="+mj-ea"/>
              <a:cs typeface="+mj-cs"/>
            </a:endParaRPr>
          </a:p>
        </p:txBody>
      </p:sp>
      <p:sp>
        <p:nvSpPr>
          <p:cNvPr id="3" name="Content Placeholder 26">
            <a:extLst>
              <a:ext uri="{FF2B5EF4-FFF2-40B4-BE49-F238E27FC236}">
                <a16:creationId xmlns:a16="http://schemas.microsoft.com/office/drawing/2014/main" id="{845CC8F5-9ACA-4FF1-B380-607FD39D8CC1}"/>
              </a:ext>
            </a:extLst>
          </p:cNvPr>
          <p:cNvSpPr txBox="1">
            <a:spLocks/>
          </p:cNvSpPr>
          <p:nvPr/>
        </p:nvSpPr>
        <p:spPr>
          <a:xfrm>
            <a:off x="-40232" y="263672"/>
            <a:ext cx="12232231"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3200" b="1" dirty="0">
                <a:solidFill>
                  <a:schemeClr val="bg1"/>
                </a:solidFill>
                <a:latin typeface="Century Gothic" panose="020B0502020202020204" pitchFamily="34" charset="0"/>
                <a:ea typeface="+mn-ea"/>
              </a:rPr>
              <a:t>Project Goals &amp; Objectives - </a:t>
            </a:r>
            <a:r>
              <a:rPr lang="en-US" altLang="zh-CN" sz="2800" b="1" i="1" dirty="0">
                <a:solidFill>
                  <a:schemeClr val="bg1"/>
                </a:solidFill>
                <a:latin typeface="Century Gothic" panose="020B0502020202020204" pitchFamily="34" charset="0"/>
                <a:ea typeface="+mn-ea"/>
              </a:rPr>
              <a:t>Build Different / Run Different</a:t>
            </a:r>
            <a:endParaRPr lang="en-US" sz="3200" b="1" i="1" dirty="0">
              <a:solidFill>
                <a:schemeClr val="bg1"/>
              </a:solidFill>
              <a:latin typeface="Century Gothic" panose="020B0502020202020204" pitchFamily="34" charset="0"/>
              <a:ea typeface="+mn-ea"/>
            </a:endParaRPr>
          </a:p>
        </p:txBody>
      </p:sp>
      <p:sp>
        <p:nvSpPr>
          <p:cNvPr id="2" name="Rectangle: Rounded Corners 1">
            <a:extLst>
              <a:ext uri="{FF2B5EF4-FFF2-40B4-BE49-F238E27FC236}">
                <a16:creationId xmlns:a16="http://schemas.microsoft.com/office/drawing/2014/main" id="{7C861F11-C60D-1412-DBA3-1E557C9DB4A3}"/>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bg2"/>
                </a:solidFill>
              </a:rPr>
              <a:t>Innovation &amp; Technologies </a:t>
            </a:r>
          </a:p>
        </p:txBody>
      </p:sp>
    </p:spTree>
    <p:extLst>
      <p:ext uri="{BB962C8B-B14F-4D97-AF65-F5344CB8AC3E}">
        <p14:creationId xmlns:p14="http://schemas.microsoft.com/office/powerpoint/2010/main" val="327503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ACDF-91B4-DEDF-35FC-3FE254B8859A}"/>
              </a:ext>
            </a:extLst>
          </p:cNvPr>
          <p:cNvSpPr>
            <a:spLocks noGrp="1"/>
          </p:cNvSpPr>
          <p:nvPr>
            <p:ph type="title"/>
          </p:nvPr>
        </p:nvSpPr>
        <p:spPr>
          <a:xfrm>
            <a:off x="575734" y="497155"/>
            <a:ext cx="11040533" cy="629760"/>
          </a:xfrm>
        </p:spPr>
        <p:txBody>
          <a:bodyPr/>
          <a:lstStyle/>
          <a:p>
            <a:br>
              <a:rPr lang="en-US" altLang="zh-CN" dirty="0"/>
            </a:br>
            <a:endParaRPr lang="zh-CN" altLang="en-US" dirty="0"/>
          </a:p>
        </p:txBody>
      </p:sp>
      <p:sp>
        <p:nvSpPr>
          <p:cNvPr id="4" name="Slide Number Placeholder 3">
            <a:extLst>
              <a:ext uri="{FF2B5EF4-FFF2-40B4-BE49-F238E27FC236}">
                <a16:creationId xmlns:a16="http://schemas.microsoft.com/office/drawing/2014/main" id="{D1BACE9D-C942-B751-D4BC-851BBF1EEA7E}"/>
              </a:ext>
            </a:extLst>
          </p:cNvPr>
          <p:cNvSpPr>
            <a:spLocks noGrp="1"/>
          </p:cNvSpPr>
          <p:nvPr>
            <p:ph type="sldNum" sz="quarter" idx="12"/>
          </p:nvPr>
        </p:nvSpPr>
        <p:spPr/>
        <p:txBody>
          <a:bodyPr/>
          <a:lstStyle/>
          <a:p>
            <a:fld id="{2DE3932A-EFF5-4CDE-B768-B47F1C20A495}" type="slidenum">
              <a:rPr lang="en-US" smtClean="0"/>
              <a:t>4</a:t>
            </a:fld>
            <a:endParaRPr lang="en-US"/>
          </a:p>
        </p:txBody>
      </p:sp>
      <p:sp>
        <p:nvSpPr>
          <p:cNvPr id="6" name="Rectangle 38">
            <a:extLst>
              <a:ext uri="{FF2B5EF4-FFF2-40B4-BE49-F238E27FC236}">
                <a16:creationId xmlns:a16="http://schemas.microsoft.com/office/drawing/2014/main" id="{5B85A61D-CC80-43FC-3011-F26058820D21}"/>
              </a:ext>
            </a:extLst>
          </p:cNvPr>
          <p:cNvSpPr/>
          <p:nvPr/>
        </p:nvSpPr>
        <p:spPr>
          <a:xfrm>
            <a:off x="388970" y="1734519"/>
            <a:ext cx="3182042" cy="3487823"/>
          </a:xfrm>
          <a:prstGeom prst="rect">
            <a:avLst/>
          </a:prstGeom>
          <a:solidFill>
            <a:schemeClr val="bg1">
              <a:alpha val="50000"/>
            </a:schemeClr>
          </a:solidFill>
          <a:ln w="38100" cap="rnd">
            <a:solidFill>
              <a:schemeClr val="tx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phik" panose="020B0503030202060203"/>
            </a:endParaRPr>
          </a:p>
        </p:txBody>
      </p:sp>
      <p:graphicFrame>
        <p:nvGraphicFramePr>
          <p:cNvPr id="7" name="Table 43">
            <a:extLst>
              <a:ext uri="{FF2B5EF4-FFF2-40B4-BE49-F238E27FC236}">
                <a16:creationId xmlns:a16="http://schemas.microsoft.com/office/drawing/2014/main" id="{E0EDB6E4-A939-5F7D-6A8E-FB65E72057D0}"/>
              </a:ext>
            </a:extLst>
          </p:cNvPr>
          <p:cNvGraphicFramePr>
            <a:graphicFrameLocks noGrp="1"/>
          </p:cNvGraphicFramePr>
          <p:nvPr>
            <p:extLst>
              <p:ext uri="{D42A27DB-BD31-4B8C-83A1-F6EECF244321}">
                <p14:modId xmlns:p14="http://schemas.microsoft.com/office/powerpoint/2010/main" val="2741868267"/>
              </p:ext>
            </p:extLst>
          </p:nvPr>
        </p:nvGraphicFramePr>
        <p:xfrm>
          <a:off x="540135" y="1811436"/>
          <a:ext cx="3057484" cy="3282951"/>
        </p:xfrm>
        <a:graphic>
          <a:graphicData uri="http://schemas.openxmlformats.org/drawingml/2006/table">
            <a:tbl>
              <a:tblPr firstRow="1" bandRow="1">
                <a:tableStyleId>{7E9639D4-E3E2-4D34-9284-5A2195B3D0D7}</a:tableStyleId>
              </a:tblPr>
              <a:tblGrid>
                <a:gridCol w="3057484">
                  <a:extLst>
                    <a:ext uri="{9D8B030D-6E8A-4147-A177-3AD203B41FA5}">
                      <a16:colId xmlns:a16="http://schemas.microsoft.com/office/drawing/2014/main" val="932078977"/>
                    </a:ext>
                  </a:extLst>
                </a:gridCol>
              </a:tblGrid>
              <a:tr h="713685">
                <a:tc>
                  <a:txBody>
                    <a:bodyPr/>
                    <a:lstStyle/>
                    <a:p>
                      <a:r>
                        <a:rPr lang="en-US" sz="1200" b="0" kern="1200" dirty="0">
                          <a:solidFill>
                            <a:schemeClr val="tx1"/>
                          </a:solidFill>
                          <a:latin typeface="Graphik" panose="020B0503030202060203" pitchFamily="34" charset="77"/>
                          <a:ea typeface="+mn-ea"/>
                          <a:cs typeface="+mn-cs"/>
                        </a:rPr>
                        <a:t>Governance </a:t>
                      </a:r>
                      <a:br>
                        <a:rPr lang="en-US" sz="1200" b="0" kern="1200" dirty="0">
                          <a:solidFill>
                            <a:schemeClr val="tx1"/>
                          </a:solidFill>
                          <a:latin typeface="Graphik" panose="020B0503030202060203" pitchFamily="34" charset="77"/>
                          <a:ea typeface="+mn-ea"/>
                          <a:cs typeface="+mn-cs"/>
                        </a:rPr>
                      </a:br>
                      <a:r>
                        <a:rPr lang="en-US" sz="1200" b="0" kern="1200" dirty="0">
                          <a:solidFill>
                            <a:schemeClr val="tx1"/>
                          </a:solidFill>
                          <a:latin typeface="Graphik" panose="020B0503030202060203" pitchFamily="34" charset="77"/>
                          <a:ea typeface="+mn-ea"/>
                          <a:cs typeface="+mn-cs"/>
                        </a:rPr>
                        <a:t>&amp;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2575536"/>
                  </a:ext>
                </a:extLst>
              </a:tr>
              <a:tr h="428211">
                <a:tc>
                  <a:txBody>
                    <a:bodyPr/>
                    <a:lstStyle/>
                    <a:p>
                      <a:r>
                        <a:rPr lang="en-US" sz="1200" b="0" kern="1200" dirty="0">
                          <a:solidFill>
                            <a:schemeClr val="tx1"/>
                          </a:solidFill>
                          <a:latin typeface="Graphik" panose="020B0503030202060203" pitchFamily="34" charset="77"/>
                          <a:ea typeface="+mn-ea"/>
                          <a:cs typeface="+mn-cs"/>
                        </a:rPr>
                        <a:t>Standardization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298099"/>
                  </a:ext>
                </a:extLst>
              </a:tr>
              <a:tr h="713685">
                <a:tc>
                  <a:txBody>
                    <a:bodyPr/>
                    <a:lstStyle/>
                    <a:p>
                      <a:r>
                        <a:rPr lang="en-US" sz="1200" b="0" kern="1200" dirty="0">
                          <a:solidFill>
                            <a:schemeClr val="tx1"/>
                          </a:solidFill>
                          <a:latin typeface="Graphik" panose="020B0503030202060203" pitchFamily="34" charset="77"/>
                          <a:ea typeface="+mn-ea"/>
                          <a:cs typeface="+mn-cs"/>
                        </a:rPr>
                        <a:t>Agile/Cloud </a:t>
                      </a:r>
                      <a:br>
                        <a:rPr lang="en-US" sz="1200" b="0" kern="1200" dirty="0">
                          <a:solidFill>
                            <a:schemeClr val="tx1"/>
                          </a:solidFill>
                          <a:latin typeface="Graphik" panose="020B0503030202060203" pitchFamily="34" charset="77"/>
                          <a:ea typeface="+mn-ea"/>
                          <a:cs typeface="+mn-cs"/>
                        </a:rPr>
                      </a:br>
                      <a:r>
                        <a:rPr lang="en-US" sz="1200" b="0" kern="1200" dirty="0">
                          <a:solidFill>
                            <a:schemeClr val="tx1"/>
                          </a:solidFill>
                          <a:latin typeface="Graphik" panose="020B0503030202060203" pitchFamily="34" charset="77"/>
                          <a:ea typeface="+mn-ea"/>
                          <a:cs typeface="+mn-cs"/>
                        </a:rPr>
                        <a:t>Operating Model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5278689"/>
                  </a:ext>
                </a:extLst>
              </a:tr>
              <a:tr h="713685">
                <a:tc>
                  <a:txBody>
                    <a:bodyPr/>
                    <a:lstStyle/>
                    <a:p>
                      <a:r>
                        <a:rPr lang="en-US" sz="1200" b="0" kern="1200" dirty="0">
                          <a:solidFill>
                            <a:schemeClr val="tx1"/>
                          </a:solidFill>
                          <a:latin typeface="Graphik" panose="020B0503030202060203" pitchFamily="34" charset="77"/>
                          <a:ea typeface="+mn-ea"/>
                          <a:cs typeface="+mn-cs"/>
                        </a:rPr>
                        <a:t>Hyper-Automation </a:t>
                      </a:r>
                      <a:br>
                        <a:rPr lang="en-US" sz="1200" b="0" kern="1200" dirty="0">
                          <a:solidFill>
                            <a:schemeClr val="tx1"/>
                          </a:solidFill>
                          <a:latin typeface="Graphik" panose="020B0503030202060203" pitchFamily="34" charset="77"/>
                          <a:ea typeface="+mn-ea"/>
                          <a:cs typeface="+mn-cs"/>
                        </a:rPr>
                      </a:br>
                      <a:r>
                        <a:rPr lang="en-US" sz="1200" b="0" kern="1200" dirty="0">
                          <a:solidFill>
                            <a:schemeClr val="tx1"/>
                          </a:solidFill>
                          <a:latin typeface="Graphik" panose="020B0503030202060203" pitchFamily="34" charset="77"/>
                          <a:ea typeface="+mn-ea"/>
                          <a:cs typeface="+mn-cs"/>
                        </a:rPr>
                        <a:t>&amp; AIOPs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8281697"/>
                  </a:ext>
                </a:extLst>
              </a:tr>
              <a:tr h="713685">
                <a:tc>
                  <a:txBody>
                    <a:bodyPr/>
                    <a:lstStyle/>
                    <a:p>
                      <a:r>
                        <a:rPr lang="en-US" sz="1200" b="0" kern="1200" dirty="0">
                          <a:solidFill>
                            <a:schemeClr val="tx1"/>
                          </a:solidFill>
                          <a:latin typeface="Graphik" panose="020B0503030202060203" pitchFamily="34" charset="77"/>
                          <a:ea typeface="+mn-ea"/>
                          <a:cs typeface="+mn-cs"/>
                        </a:rPr>
                        <a:t>Talent</a:t>
                      </a:r>
                      <a:br>
                        <a:rPr lang="en-US" sz="1200" b="0" kern="1200" dirty="0">
                          <a:solidFill>
                            <a:schemeClr val="tx1"/>
                          </a:solidFill>
                          <a:latin typeface="Graphik" panose="020B0503030202060203" pitchFamily="34" charset="77"/>
                          <a:ea typeface="+mn-ea"/>
                          <a:cs typeface="+mn-cs"/>
                        </a:rPr>
                      </a:br>
                      <a:r>
                        <a:rPr lang="en-US" sz="1200" b="0" kern="1200" dirty="0">
                          <a:solidFill>
                            <a:schemeClr val="tx1"/>
                          </a:solidFill>
                          <a:latin typeface="Graphik" panose="020B0503030202060203" pitchFamily="34" charset="77"/>
                          <a:ea typeface="+mn-ea"/>
                          <a:cs typeface="+mn-cs"/>
                        </a:rPr>
                        <a:t>&amp; Culture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590565"/>
                  </a:ext>
                </a:extLst>
              </a:tr>
            </a:tbl>
          </a:graphicData>
        </a:graphic>
      </p:graphicFrame>
      <p:sp>
        <p:nvSpPr>
          <p:cNvPr id="8" name="Freeform 4">
            <a:extLst>
              <a:ext uri="{FF2B5EF4-FFF2-40B4-BE49-F238E27FC236}">
                <a16:creationId xmlns:a16="http://schemas.microsoft.com/office/drawing/2014/main" id="{6806063F-47CD-131A-3AF5-5938DAF41BEA}"/>
              </a:ext>
            </a:extLst>
          </p:cNvPr>
          <p:cNvSpPr/>
          <p:nvPr/>
        </p:nvSpPr>
        <p:spPr>
          <a:xfrm>
            <a:off x="1653952" y="4354717"/>
            <a:ext cx="3793888" cy="1401306"/>
          </a:xfrm>
          <a:custGeom>
            <a:avLst/>
            <a:gdLst>
              <a:gd name="connsiteX0" fmla="*/ 2826697 w 3793888"/>
              <a:gd name="connsiteY0" fmla="*/ 350301 h 1401306"/>
              <a:gd name="connsiteX1" fmla="*/ 1898668 w 3793888"/>
              <a:gd name="connsiteY1" fmla="*/ 0 h 1401306"/>
              <a:gd name="connsiteX2" fmla="*/ 970640 w 3793888"/>
              <a:gd name="connsiteY2" fmla="*/ 350301 h 1401306"/>
              <a:gd name="connsiteX3" fmla="*/ 0 w 3793888"/>
              <a:gd name="connsiteY3" fmla="*/ 683321 h 1401306"/>
              <a:gd name="connsiteX4" fmla="*/ 971617 w 3793888"/>
              <a:gd name="connsiteY4" fmla="*/ 1050337 h 1401306"/>
              <a:gd name="connsiteX5" fmla="*/ 1898668 w 3793888"/>
              <a:gd name="connsiteY5" fmla="*/ 1401307 h 1401306"/>
              <a:gd name="connsiteX6" fmla="*/ 2805340 w 3793888"/>
              <a:gd name="connsiteY6" fmla="*/ 1058052 h 1401306"/>
              <a:gd name="connsiteX7" fmla="*/ 3793888 w 3793888"/>
              <a:gd name="connsiteY7" fmla="*/ 684813 h 1401306"/>
              <a:gd name="connsiteX8" fmla="*/ 2826697 w 3793888"/>
              <a:gd name="connsiteY8" fmla="*/ 350301 h 140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3888" h="1401306">
                <a:moveTo>
                  <a:pt x="2826697" y="350301"/>
                </a:moveTo>
                <a:lnTo>
                  <a:pt x="1898668" y="0"/>
                </a:lnTo>
                <a:lnTo>
                  <a:pt x="970640" y="350301"/>
                </a:lnTo>
                <a:lnTo>
                  <a:pt x="0" y="683321"/>
                </a:lnTo>
                <a:lnTo>
                  <a:pt x="971617" y="1050337"/>
                </a:lnTo>
                <a:lnTo>
                  <a:pt x="1898668" y="1401307"/>
                </a:lnTo>
                <a:lnTo>
                  <a:pt x="2805340" y="1058052"/>
                </a:lnTo>
                <a:lnTo>
                  <a:pt x="3793888" y="684813"/>
                </a:lnTo>
                <a:lnTo>
                  <a:pt x="2826697" y="350301"/>
                </a:lnTo>
                <a:close/>
              </a:path>
            </a:pathLst>
          </a:custGeom>
          <a:solidFill>
            <a:srgbClr val="A100FF"/>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9" name="Freeform 5">
            <a:extLst>
              <a:ext uri="{FF2B5EF4-FFF2-40B4-BE49-F238E27FC236}">
                <a16:creationId xmlns:a16="http://schemas.microsoft.com/office/drawing/2014/main" id="{DEB4E9D2-9C9B-C6BD-62BF-A0528C5F5FBC}"/>
              </a:ext>
            </a:extLst>
          </p:cNvPr>
          <p:cNvSpPr/>
          <p:nvPr/>
        </p:nvSpPr>
        <p:spPr>
          <a:xfrm>
            <a:off x="2153244" y="3497402"/>
            <a:ext cx="2798752" cy="1035627"/>
          </a:xfrm>
          <a:custGeom>
            <a:avLst/>
            <a:gdLst>
              <a:gd name="connsiteX0" fmla="*/ 2085221 w 2798752"/>
              <a:gd name="connsiteY0" fmla="*/ 258907 h 1035627"/>
              <a:gd name="connsiteX1" fmla="*/ 1399376 w 2798752"/>
              <a:gd name="connsiteY1" fmla="*/ 0 h 1035627"/>
              <a:gd name="connsiteX2" fmla="*/ 713532 w 2798752"/>
              <a:gd name="connsiteY2" fmla="*/ 258907 h 1035627"/>
              <a:gd name="connsiteX3" fmla="*/ 0 w 2798752"/>
              <a:gd name="connsiteY3" fmla="*/ 507219 h 1035627"/>
              <a:gd name="connsiteX4" fmla="*/ 713532 w 2798752"/>
              <a:gd name="connsiteY4" fmla="*/ 776721 h 1035627"/>
              <a:gd name="connsiteX5" fmla="*/ 1399376 w 2798752"/>
              <a:gd name="connsiteY5" fmla="*/ 1035628 h 1035627"/>
              <a:gd name="connsiteX6" fmla="*/ 2085221 w 2798752"/>
              <a:gd name="connsiteY6" fmla="*/ 776721 h 1035627"/>
              <a:gd name="connsiteX7" fmla="*/ 2798752 w 2798752"/>
              <a:gd name="connsiteY7" fmla="*/ 507219 h 1035627"/>
              <a:gd name="connsiteX8" fmla="*/ 2085221 w 2798752"/>
              <a:gd name="connsiteY8" fmla="*/ 258907 h 103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752" h="1035627">
                <a:moveTo>
                  <a:pt x="2085221" y="258907"/>
                </a:moveTo>
                <a:lnTo>
                  <a:pt x="1399376" y="0"/>
                </a:lnTo>
                <a:lnTo>
                  <a:pt x="713532" y="258907"/>
                </a:lnTo>
                <a:lnTo>
                  <a:pt x="0" y="507219"/>
                </a:lnTo>
                <a:lnTo>
                  <a:pt x="713532" y="776721"/>
                </a:lnTo>
                <a:lnTo>
                  <a:pt x="1399376" y="1035628"/>
                </a:lnTo>
                <a:lnTo>
                  <a:pt x="2085221" y="776721"/>
                </a:lnTo>
                <a:lnTo>
                  <a:pt x="2798752" y="507219"/>
                </a:lnTo>
                <a:lnTo>
                  <a:pt x="2085221" y="258907"/>
                </a:lnTo>
                <a:close/>
              </a:path>
            </a:pathLst>
          </a:custGeom>
          <a:solidFill>
            <a:srgbClr val="7500C0"/>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0" name="Freeform 8">
            <a:extLst>
              <a:ext uri="{FF2B5EF4-FFF2-40B4-BE49-F238E27FC236}">
                <a16:creationId xmlns:a16="http://schemas.microsoft.com/office/drawing/2014/main" id="{CE73621C-80A0-E4D1-FAF8-3FBEBEEB7C11}"/>
              </a:ext>
            </a:extLst>
          </p:cNvPr>
          <p:cNvSpPr/>
          <p:nvPr/>
        </p:nvSpPr>
        <p:spPr>
          <a:xfrm>
            <a:off x="2658197" y="2655518"/>
            <a:ext cx="1788846" cy="643049"/>
          </a:xfrm>
          <a:custGeom>
            <a:avLst/>
            <a:gdLst>
              <a:gd name="connsiteX0" fmla="*/ 1328615 w 1788846"/>
              <a:gd name="connsiteY0" fmla="*/ 141334 h 643049"/>
              <a:gd name="connsiteX1" fmla="*/ 894423 w 1788846"/>
              <a:gd name="connsiteY1" fmla="*/ 0 h 643049"/>
              <a:gd name="connsiteX2" fmla="*/ 467385 w 1788846"/>
              <a:gd name="connsiteY2" fmla="*/ 145449 h 643049"/>
              <a:gd name="connsiteX3" fmla="*/ 0 w 1788846"/>
              <a:gd name="connsiteY3" fmla="*/ 303858 h 643049"/>
              <a:gd name="connsiteX4" fmla="*/ 468517 w 1788846"/>
              <a:gd name="connsiteY4" fmla="*/ 482275 h 643049"/>
              <a:gd name="connsiteX5" fmla="*/ 894423 w 1788846"/>
              <a:gd name="connsiteY5" fmla="*/ 643050 h 643049"/>
              <a:gd name="connsiteX6" fmla="*/ 1320329 w 1788846"/>
              <a:gd name="connsiteY6" fmla="*/ 482275 h 643049"/>
              <a:gd name="connsiteX7" fmla="*/ 1788846 w 1788846"/>
              <a:gd name="connsiteY7" fmla="*/ 303858 h 643049"/>
              <a:gd name="connsiteX8" fmla="*/ 1328615 w 1788846"/>
              <a:gd name="connsiteY8" fmla="*/ 141334 h 6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846" h="643049">
                <a:moveTo>
                  <a:pt x="1328615" y="141334"/>
                </a:moveTo>
                <a:lnTo>
                  <a:pt x="894423" y="0"/>
                </a:lnTo>
                <a:lnTo>
                  <a:pt x="467385" y="145449"/>
                </a:lnTo>
                <a:lnTo>
                  <a:pt x="0" y="303858"/>
                </a:lnTo>
                <a:lnTo>
                  <a:pt x="468517" y="482275"/>
                </a:lnTo>
                <a:lnTo>
                  <a:pt x="894423" y="643050"/>
                </a:lnTo>
                <a:lnTo>
                  <a:pt x="1320329" y="482275"/>
                </a:lnTo>
                <a:lnTo>
                  <a:pt x="1788846" y="303858"/>
                </a:lnTo>
                <a:lnTo>
                  <a:pt x="1328615" y="141334"/>
                </a:lnTo>
                <a:close/>
              </a:path>
            </a:pathLst>
          </a:custGeom>
          <a:solidFill>
            <a:srgbClr val="460073"/>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1" name="Freeform 9">
            <a:extLst>
              <a:ext uri="{FF2B5EF4-FFF2-40B4-BE49-F238E27FC236}">
                <a16:creationId xmlns:a16="http://schemas.microsoft.com/office/drawing/2014/main" id="{BE67C582-B532-3078-C0D1-BDFF6194B11E}"/>
              </a:ext>
            </a:extLst>
          </p:cNvPr>
          <p:cNvSpPr/>
          <p:nvPr/>
        </p:nvSpPr>
        <p:spPr>
          <a:xfrm>
            <a:off x="1653952" y="4688662"/>
            <a:ext cx="3793888" cy="1067361"/>
          </a:xfrm>
          <a:custGeom>
            <a:avLst/>
            <a:gdLst>
              <a:gd name="connsiteX0" fmla="*/ 2826697 w 3793888"/>
              <a:gd name="connsiteY0" fmla="*/ 16355 h 1067361"/>
              <a:gd name="connsiteX1" fmla="*/ 1898668 w 3793888"/>
              <a:gd name="connsiteY1" fmla="*/ 0 h 1067361"/>
              <a:gd name="connsiteX2" fmla="*/ 970640 w 3793888"/>
              <a:gd name="connsiteY2" fmla="*/ 16355 h 1067361"/>
              <a:gd name="connsiteX3" fmla="*/ 0 w 3793888"/>
              <a:gd name="connsiteY3" fmla="*/ 349375 h 1067361"/>
              <a:gd name="connsiteX4" fmla="*/ 971617 w 3793888"/>
              <a:gd name="connsiteY4" fmla="*/ 716391 h 1067361"/>
              <a:gd name="connsiteX5" fmla="*/ 1898668 w 3793888"/>
              <a:gd name="connsiteY5" fmla="*/ 1067361 h 1067361"/>
              <a:gd name="connsiteX6" fmla="*/ 2805340 w 3793888"/>
              <a:gd name="connsiteY6" fmla="*/ 724106 h 1067361"/>
              <a:gd name="connsiteX7" fmla="*/ 3793888 w 3793888"/>
              <a:gd name="connsiteY7" fmla="*/ 350867 h 1067361"/>
              <a:gd name="connsiteX8" fmla="*/ 2826697 w 3793888"/>
              <a:gd name="connsiteY8" fmla="*/ 16355 h 10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3888" h="1067361">
                <a:moveTo>
                  <a:pt x="2826697" y="16355"/>
                </a:moveTo>
                <a:lnTo>
                  <a:pt x="1898668" y="0"/>
                </a:lnTo>
                <a:lnTo>
                  <a:pt x="970640" y="16355"/>
                </a:lnTo>
                <a:lnTo>
                  <a:pt x="0" y="349375"/>
                </a:lnTo>
                <a:lnTo>
                  <a:pt x="971617" y="716391"/>
                </a:lnTo>
                <a:lnTo>
                  <a:pt x="1898668" y="1067361"/>
                </a:lnTo>
                <a:lnTo>
                  <a:pt x="2805340" y="724106"/>
                </a:lnTo>
                <a:lnTo>
                  <a:pt x="3793888" y="350867"/>
                </a:lnTo>
                <a:lnTo>
                  <a:pt x="2826697" y="16355"/>
                </a:lnTo>
                <a:close/>
              </a:path>
            </a:pathLst>
          </a:custGeom>
          <a:solidFill>
            <a:schemeClr val="tx1">
              <a:alpha val="50000"/>
            </a:schemeClr>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2" name="Freeform 10">
            <a:extLst>
              <a:ext uri="{FF2B5EF4-FFF2-40B4-BE49-F238E27FC236}">
                <a16:creationId xmlns:a16="http://schemas.microsoft.com/office/drawing/2014/main" id="{07A3E68E-D33E-560F-AEF6-C10EA8CE3A89}"/>
              </a:ext>
            </a:extLst>
          </p:cNvPr>
          <p:cNvSpPr/>
          <p:nvPr/>
        </p:nvSpPr>
        <p:spPr>
          <a:xfrm>
            <a:off x="2153244" y="3497402"/>
            <a:ext cx="2798752" cy="1035627"/>
          </a:xfrm>
          <a:custGeom>
            <a:avLst/>
            <a:gdLst>
              <a:gd name="connsiteX0" fmla="*/ 2085221 w 2798752"/>
              <a:gd name="connsiteY0" fmla="*/ 258907 h 1035627"/>
              <a:gd name="connsiteX1" fmla="*/ 1399376 w 2798752"/>
              <a:gd name="connsiteY1" fmla="*/ 0 h 1035627"/>
              <a:gd name="connsiteX2" fmla="*/ 713532 w 2798752"/>
              <a:gd name="connsiteY2" fmla="*/ 258907 h 1035627"/>
              <a:gd name="connsiteX3" fmla="*/ 0 w 2798752"/>
              <a:gd name="connsiteY3" fmla="*/ 507219 h 1035627"/>
              <a:gd name="connsiteX4" fmla="*/ 713532 w 2798752"/>
              <a:gd name="connsiteY4" fmla="*/ 776721 h 1035627"/>
              <a:gd name="connsiteX5" fmla="*/ 1399376 w 2798752"/>
              <a:gd name="connsiteY5" fmla="*/ 1035628 h 1035627"/>
              <a:gd name="connsiteX6" fmla="*/ 2085221 w 2798752"/>
              <a:gd name="connsiteY6" fmla="*/ 776721 h 1035627"/>
              <a:gd name="connsiteX7" fmla="*/ 2798752 w 2798752"/>
              <a:gd name="connsiteY7" fmla="*/ 507219 h 1035627"/>
              <a:gd name="connsiteX8" fmla="*/ 2085221 w 2798752"/>
              <a:gd name="connsiteY8" fmla="*/ 258907 h 103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752" h="1035627">
                <a:moveTo>
                  <a:pt x="2085221" y="258907"/>
                </a:moveTo>
                <a:lnTo>
                  <a:pt x="1399376" y="0"/>
                </a:lnTo>
                <a:lnTo>
                  <a:pt x="713532" y="258907"/>
                </a:lnTo>
                <a:lnTo>
                  <a:pt x="0" y="507219"/>
                </a:lnTo>
                <a:lnTo>
                  <a:pt x="713532" y="776721"/>
                </a:lnTo>
                <a:lnTo>
                  <a:pt x="1399376" y="1035628"/>
                </a:lnTo>
                <a:lnTo>
                  <a:pt x="2085221" y="776721"/>
                </a:lnTo>
                <a:lnTo>
                  <a:pt x="2798752" y="507219"/>
                </a:lnTo>
                <a:lnTo>
                  <a:pt x="2085221" y="258907"/>
                </a:lnTo>
                <a:close/>
              </a:path>
            </a:pathLst>
          </a:custGeom>
          <a:solidFill>
            <a:srgbClr val="000000">
              <a:alpha val="50000"/>
            </a:srgbClr>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3" name="Freeform 11">
            <a:extLst>
              <a:ext uri="{FF2B5EF4-FFF2-40B4-BE49-F238E27FC236}">
                <a16:creationId xmlns:a16="http://schemas.microsoft.com/office/drawing/2014/main" id="{1A9C2F6B-100F-1CD2-F235-C8C7D78C3892}"/>
              </a:ext>
            </a:extLst>
          </p:cNvPr>
          <p:cNvSpPr/>
          <p:nvPr/>
        </p:nvSpPr>
        <p:spPr>
          <a:xfrm>
            <a:off x="2658197" y="2655518"/>
            <a:ext cx="1788846" cy="643049"/>
          </a:xfrm>
          <a:custGeom>
            <a:avLst/>
            <a:gdLst>
              <a:gd name="connsiteX0" fmla="*/ 1328615 w 1788846"/>
              <a:gd name="connsiteY0" fmla="*/ 141334 h 643049"/>
              <a:gd name="connsiteX1" fmla="*/ 894423 w 1788846"/>
              <a:gd name="connsiteY1" fmla="*/ 0 h 643049"/>
              <a:gd name="connsiteX2" fmla="*/ 467385 w 1788846"/>
              <a:gd name="connsiteY2" fmla="*/ 145449 h 643049"/>
              <a:gd name="connsiteX3" fmla="*/ 0 w 1788846"/>
              <a:gd name="connsiteY3" fmla="*/ 303858 h 643049"/>
              <a:gd name="connsiteX4" fmla="*/ 468517 w 1788846"/>
              <a:gd name="connsiteY4" fmla="*/ 482275 h 643049"/>
              <a:gd name="connsiteX5" fmla="*/ 894423 w 1788846"/>
              <a:gd name="connsiteY5" fmla="*/ 643050 h 643049"/>
              <a:gd name="connsiteX6" fmla="*/ 1320329 w 1788846"/>
              <a:gd name="connsiteY6" fmla="*/ 482275 h 643049"/>
              <a:gd name="connsiteX7" fmla="*/ 1788846 w 1788846"/>
              <a:gd name="connsiteY7" fmla="*/ 303858 h 643049"/>
              <a:gd name="connsiteX8" fmla="*/ 1328615 w 1788846"/>
              <a:gd name="connsiteY8" fmla="*/ 141334 h 6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846" h="643049">
                <a:moveTo>
                  <a:pt x="1328615" y="141334"/>
                </a:moveTo>
                <a:lnTo>
                  <a:pt x="894423" y="0"/>
                </a:lnTo>
                <a:lnTo>
                  <a:pt x="467385" y="145449"/>
                </a:lnTo>
                <a:lnTo>
                  <a:pt x="0" y="303858"/>
                </a:lnTo>
                <a:lnTo>
                  <a:pt x="468517" y="482275"/>
                </a:lnTo>
                <a:lnTo>
                  <a:pt x="894423" y="643050"/>
                </a:lnTo>
                <a:lnTo>
                  <a:pt x="1320329" y="482275"/>
                </a:lnTo>
                <a:lnTo>
                  <a:pt x="1788846" y="303858"/>
                </a:lnTo>
                <a:lnTo>
                  <a:pt x="1328615" y="141334"/>
                </a:lnTo>
                <a:close/>
              </a:path>
            </a:pathLst>
          </a:custGeom>
          <a:solidFill>
            <a:srgbClr val="000000">
              <a:alpha val="50000"/>
            </a:srgbClr>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4" name="Freeform 14">
            <a:extLst>
              <a:ext uri="{FF2B5EF4-FFF2-40B4-BE49-F238E27FC236}">
                <a16:creationId xmlns:a16="http://schemas.microsoft.com/office/drawing/2014/main" id="{AA78E74C-69BA-970A-1332-8EDC163DAFE7}"/>
              </a:ext>
            </a:extLst>
          </p:cNvPr>
          <p:cNvSpPr/>
          <p:nvPr/>
        </p:nvSpPr>
        <p:spPr>
          <a:xfrm>
            <a:off x="2238621" y="2959376"/>
            <a:ext cx="1313999" cy="1364430"/>
          </a:xfrm>
          <a:custGeom>
            <a:avLst/>
            <a:gdLst>
              <a:gd name="connsiteX0" fmla="*/ 1313999 w 1313999"/>
              <a:gd name="connsiteY0" fmla="*/ 1364430 h 1364430"/>
              <a:gd name="connsiteX1" fmla="*/ 1313999 w 1313999"/>
              <a:gd name="connsiteY1" fmla="*/ 338729 h 1364430"/>
              <a:gd name="connsiteX2" fmla="*/ 1277564 w 1313999"/>
              <a:gd name="connsiteY2" fmla="*/ 324071 h 1364430"/>
              <a:gd name="connsiteX3" fmla="*/ 427604 w 1313999"/>
              <a:gd name="connsiteY3" fmla="*/ 3292 h 1364430"/>
              <a:gd name="connsiteX4" fmla="*/ 419576 w 1313999"/>
              <a:gd name="connsiteY4" fmla="*/ 0 h 1364430"/>
              <a:gd name="connsiteX5" fmla="*/ 0 w 1313999"/>
              <a:gd name="connsiteY5" fmla="*/ 868475 h 1364430"/>
              <a:gd name="connsiteX6" fmla="*/ 1313999 w 1313999"/>
              <a:gd name="connsiteY6" fmla="*/ 1364430 h 136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999" h="1364430">
                <a:moveTo>
                  <a:pt x="1313999" y="1364430"/>
                </a:moveTo>
                <a:lnTo>
                  <a:pt x="1313999" y="338729"/>
                </a:lnTo>
                <a:lnTo>
                  <a:pt x="1277564" y="324071"/>
                </a:lnTo>
                <a:lnTo>
                  <a:pt x="427604" y="3292"/>
                </a:lnTo>
                <a:lnTo>
                  <a:pt x="419576" y="0"/>
                </a:lnTo>
                <a:lnTo>
                  <a:pt x="0" y="868475"/>
                </a:lnTo>
                <a:lnTo>
                  <a:pt x="1313999" y="1364430"/>
                </a:lnTo>
                <a:close/>
              </a:path>
            </a:pathLst>
          </a:custGeom>
          <a:solidFill>
            <a:srgbClr val="460073"/>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5" name="Freeform 20">
            <a:extLst>
              <a:ext uri="{FF2B5EF4-FFF2-40B4-BE49-F238E27FC236}">
                <a16:creationId xmlns:a16="http://schemas.microsoft.com/office/drawing/2014/main" id="{44BB3F6B-DFB4-88BA-050C-26CA43135DE6}"/>
              </a:ext>
            </a:extLst>
          </p:cNvPr>
          <p:cNvSpPr/>
          <p:nvPr/>
        </p:nvSpPr>
        <p:spPr>
          <a:xfrm>
            <a:off x="1739226" y="4004621"/>
            <a:ext cx="1813394" cy="1541406"/>
          </a:xfrm>
          <a:custGeom>
            <a:avLst/>
            <a:gdLst>
              <a:gd name="connsiteX0" fmla="*/ 1813394 w 1813394"/>
              <a:gd name="connsiteY0" fmla="*/ 527792 h 1541406"/>
              <a:gd name="connsiteX1" fmla="*/ 1779944 w 1813394"/>
              <a:gd name="connsiteY1" fmla="*/ 515602 h 1541406"/>
              <a:gd name="connsiteX2" fmla="*/ 414018 w 1813394"/>
              <a:gd name="connsiteY2" fmla="*/ 0 h 1541406"/>
              <a:gd name="connsiteX3" fmla="*/ 0 w 1813394"/>
              <a:gd name="connsiteY3" fmla="*/ 856903 h 1541406"/>
              <a:gd name="connsiteX4" fmla="*/ 1813394 w 1813394"/>
              <a:gd name="connsiteY4" fmla="*/ 1541407 h 1541406"/>
              <a:gd name="connsiteX5" fmla="*/ 1813394 w 1813394"/>
              <a:gd name="connsiteY5" fmla="*/ 527792 h 15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394" h="1541406">
                <a:moveTo>
                  <a:pt x="1813394" y="527792"/>
                </a:moveTo>
                <a:lnTo>
                  <a:pt x="1779944" y="515602"/>
                </a:lnTo>
                <a:lnTo>
                  <a:pt x="414018" y="0"/>
                </a:lnTo>
                <a:lnTo>
                  <a:pt x="0" y="856903"/>
                </a:lnTo>
                <a:lnTo>
                  <a:pt x="1813394" y="1541407"/>
                </a:lnTo>
                <a:lnTo>
                  <a:pt x="1813394" y="527792"/>
                </a:lnTo>
                <a:close/>
              </a:path>
            </a:pathLst>
          </a:custGeom>
          <a:solidFill>
            <a:srgbClr val="7500C0"/>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6" name="Freeform 27">
            <a:extLst>
              <a:ext uri="{FF2B5EF4-FFF2-40B4-BE49-F238E27FC236}">
                <a16:creationId xmlns:a16="http://schemas.microsoft.com/office/drawing/2014/main" id="{8D193876-2400-1C27-8560-461B1AC4BBA7}"/>
              </a:ext>
            </a:extLst>
          </p:cNvPr>
          <p:cNvSpPr/>
          <p:nvPr/>
        </p:nvSpPr>
        <p:spPr>
          <a:xfrm>
            <a:off x="2743522" y="1108094"/>
            <a:ext cx="809097" cy="1980067"/>
          </a:xfrm>
          <a:custGeom>
            <a:avLst/>
            <a:gdLst>
              <a:gd name="connsiteX0" fmla="*/ 809098 w 809097"/>
              <a:gd name="connsiteY0" fmla="*/ 1980067 h 1980067"/>
              <a:gd name="connsiteX1" fmla="*/ 809098 w 809097"/>
              <a:gd name="connsiteY1" fmla="*/ 0 h 1980067"/>
              <a:gd name="connsiteX2" fmla="*/ 0 w 809097"/>
              <a:gd name="connsiteY2" fmla="*/ 1674717 h 1980067"/>
              <a:gd name="connsiteX3" fmla="*/ 809098 w 809097"/>
              <a:gd name="connsiteY3" fmla="*/ 1980067 h 1980067"/>
            </a:gdLst>
            <a:ahLst/>
            <a:cxnLst>
              <a:cxn ang="0">
                <a:pos x="connsiteX0" y="connsiteY0"/>
              </a:cxn>
              <a:cxn ang="0">
                <a:pos x="connsiteX1" y="connsiteY1"/>
              </a:cxn>
              <a:cxn ang="0">
                <a:pos x="connsiteX2" y="connsiteY2"/>
              </a:cxn>
              <a:cxn ang="0">
                <a:pos x="connsiteX3" y="connsiteY3"/>
              </a:cxn>
            </a:cxnLst>
            <a:rect l="l" t="t" r="r" b="b"/>
            <a:pathLst>
              <a:path w="809097" h="1980067">
                <a:moveTo>
                  <a:pt x="809098" y="1980067"/>
                </a:moveTo>
                <a:lnTo>
                  <a:pt x="809098" y="0"/>
                </a:lnTo>
                <a:lnTo>
                  <a:pt x="0" y="1674717"/>
                </a:lnTo>
                <a:lnTo>
                  <a:pt x="809098" y="1980067"/>
                </a:lnTo>
                <a:close/>
              </a:path>
            </a:pathLst>
          </a:custGeom>
          <a:solidFill>
            <a:srgbClr val="000000"/>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7" name="Freeform 30">
            <a:extLst>
              <a:ext uri="{FF2B5EF4-FFF2-40B4-BE49-F238E27FC236}">
                <a16:creationId xmlns:a16="http://schemas.microsoft.com/office/drawing/2014/main" id="{4C004547-32D9-4D25-BFA8-059C87E1F817}"/>
              </a:ext>
            </a:extLst>
          </p:cNvPr>
          <p:cNvSpPr/>
          <p:nvPr/>
        </p:nvSpPr>
        <p:spPr>
          <a:xfrm>
            <a:off x="3552620" y="4004621"/>
            <a:ext cx="1813394" cy="1541406"/>
          </a:xfrm>
          <a:custGeom>
            <a:avLst/>
            <a:gdLst>
              <a:gd name="connsiteX0" fmla="*/ 0 w 1813394"/>
              <a:gd name="connsiteY0" fmla="*/ 527792 h 1541406"/>
              <a:gd name="connsiteX1" fmla="*/ 33451 w 1813394"/>
              <a:gd name="connsiteY1" fmla="*/ 515602 h 1541406"/>
              <a:gd name="connsiteX2" fmla="*/ 1399376 w 1813394"/>
              <a:gd name="connsiteY2" fmla="*/ 0 h 1541406"/>
              <a:gd name="connsiteX3" fmla="*/ 1813394 w 1813394"/>
              <a:gd name="connsiteY3" fmla="*/ 856903 h 1541406"/>
              <a:gd name="connsiteX4" fmla="*/ 0 w 1813394"/>
              <a:gd name="connsiteY4" fmla="*/ 1541407 h 1541406"/>
              <a:gd name="connsiteX5" fmla="*/ 0 w 1813394"/>
              <a:gd name="connsiteY5" fmla="*/ 527792 h 15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394" h="1541406">
                <a:moveTo>
                  <a:pt x="0" y="527792"/>
                </a:moveTo>
                <a:lnTo>
                  <a:pt x="33451" y="515602"/>
                </a:lnTo>
                <a:lnTo>
                  <a:pt x="1399376" y="0"/>
                </a:lnTo>
                <a:lnTo>
                  <a:pt x="1813394" y="856903"/>
                </a:lnTo>
                <a:lnTo>
                  <a:pt x="0" y="1541407"/>
                </a:lnTo>
                <a:lnTo>
                  <a:pt x="0" y="527792"/>
                </a:lnTo>
                <a:close/>
              </a:path>
            </a:pathLst>
          </a:custGeom>
          <a:solidFill>
            <a:schemeClr val="accent1"/>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18" name="Freeform 35">
            <a:extLst>
              <a:ext uri="{FF2B5EF4-FFF2-40B4-BE49-F238E27FC236}">
                <a16:creationId xmlns:a16="http://schemas.microsoft.com/office/drawing/2014/main" id="{9B92FED6-7BCA-3F42-2460-001AD18672BF}"/>
              </a:ext>
            </a:extLst>
          </p:cNvPr>
          <p:cNvSpPr/>
          <p:nvPr/>
        </p:nvSpPr>
        <p:spPr>
          <a:xfrm>
            <a:off x="3552620" y="1108094"/>
            <a:ext cx="809097" cy="1980067"/>
          </a:xfrm>
          <a:custGeom>
            <a:avLst/>
            <a:gdLst>
              <a:gd name="connsiteX0" fmla="*/ 0 w 809097"/>
              <a:gd name="connsiteY0" fmla="*/ 1980067 h 1980067"/>
              <a:gd name="connsiteX1" fmla="*/ 0 w 809097"/>
              <a:gd name="connsiteY1" fmla="*/ 0 h 1980067"/>
              <a:gd name="connsiteX2" fmla="*/ 809098 w 809097"/>
              <a:gd name="connsiteY2" fmla="*/ 1674717 h 1980067"/>
              <a:gd name="connsiteX3" fmla="*/ 0 w 809097"/>
              <a:gd name="connsiteY3" fmla="*/ 1980067 h 1980067"/>
            </a:gdLst>
            <a:ahLst/>
            <a:cxnLst>
              <a:cxn ang="0">
                <a:pos x="connsiteX0" y="connsiteY0"/>
              </a:cxn>
              <a:cxn ang="0">
                <a:pos x="connsiteX1" y="connsiteY1"/>
              </a:cxn>
              <a:cxn ang="0">
                <a:pos x="connsiteX2" y="connsiteY2"/>
              </a:cxn>
              <a:cxn ang="0">
                <a:pos x="connsiteX3" y="connsiteY3"/>
              </a:cxn>
            </a:cxnLst>
            <a:rect l="l" t="t" r="r" b="b"/>
            <a:pathLst>
              <a:path w="809097" h="1980067">
                <a:moveTo>
                  <a:pt x="0" y="1980067"/>
                </a:moveTo>
                <a:lnTo>
                  <a:pt x="0" y="0"/>
                </a:lnTo>
                <a:lnTo>
                  <a:pt x="809098" y="1674717"/>
                </a:lnTo>
                <a:lnTo>
                  <a:pt x="0" y="1980067"/>
                </a:lnTo>
                <a:close/>
              </a:path>
            </a:pathLst>
          </a:custGeom>
          <a:solidFill>
            <a:srgbClr val="00B0F0"/>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raphik" panose="020B0503030202060203"/>
            </a:endParaRPr>
          </a:p>
        </p:txBody>
      </p:sp>
      <p:sp>
        <p:nvSpPr>
          <p:cNvPr id="19" name="Freeform 47">
            <a:extLst>
              <a:ext uri="{FF2B5EF4-FFF2-40B4-BE49-F238E27FC236}">
                <a16:creationId xmlns:a16="http://schemas.microsoft.com/office/drawing/2014/main" id="{4E3C2C28-EAB7-531C-D00A-DCC8550FD597}"/>
              </a:ext>
            </a:extLst>
          </p:cNvPr>
          <p:cNvSpPr/>
          <p:nvPr/>
        </p:nvSpPr>
        <p:spPr>
          <a:xfrm>
            <a:off x="2238621" y="2959376"/>
            <a:ext cx="1313999" cy="1364430"/>
          </a:xfrm>
          <a:custGeom>
            <a:avLst/>
            <a:gdLst>
              <a:gd name="connsiteX0" fmla="*/ 1313999 w 1313999"/>
              <a:gd name="connsiteY0" fmla="*/ 1364430 h 1364430"/>
              <a:gd name="connsiteX1" fmla="*/ 1313999 w 1313999"/>
              <a:gd name="connsiteY1" fmla="*/ 338729 h 1364430"/>
              <a:gd name="connsiteX2" fmla="*/ 1277564 w 1313999"/>
              <a:gd name="connsiteY2" fmla="*/ 324071 h 1364430"/>
              <a:gd name="connsiteX3" fmla="*/ 427604 w 1313999"/>
              <a:gd name="connsiteY3" fmla="*/ 3292 h 1364430"/>
              <a:gd name="connsiteX4" fmla="*/ 419576 w 1313999"/>
              <a:gd name="connsiteY4" fmla="*/ 0 h 1364430"/>
              <a:gd name="connsiteX5" fmla="*/ 0 w 1313999"/>
              <a:gd name="connsiteY5" fmla="*/ 868475 h 1364430"/>
              <a:gd name="connsiteX6" fmla="*/ 1313999 w 1313999"/>
              <a:gd name="connsiteY6" fmla="*/ 1364430 h 136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999" h="1364430">
                <a:moveTo>
                  <a:pt x="1313999" y="1364430"/>
                </a:moveTo>
                <a:lnTo>
                  <a:pt x="1313999" y="338729"/>
                </a:lnTo>
                <a:lnTo>
                  <a:pt x="1277564" y="324071"/>
                </a:lnTo>
                <a:lnTo>
                  <a:pt x="427604" y="3292"/>
                </a:lnTo>
                <a:lnTo>
                  <a:pt x="419576" y="0"/>
                </a:lnTo>
                <a:lnTo>
                  <a:pt x="0" y="868475"/>
                </a:lnTo>
                <a:lnTo>
                  <a:pt x="1313999" y="1364430"/>
                </a:lnTo>
                <a:close/>
              </a:path>
            </a:pathLst>
          </a:custGeom>
          <a:solidFill>
            <a:schemeClr val="accent1"/>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raphik" panose="020B0503030202060203"/>
            </a:endParaRPr>
          </a:p>
        </p:txBody>
      </p:sp>
      <p:sp>
        <p:nvSpPr>
          <p:cNvPr id="20" name="Freeform 48">
            <a:extLst>
              <a:ext uri="{FF2B5EF4-FFF2-40B4-BE49-F238E27FC236}">
                <a16:creationId xmlns:a16="http://schemas.microsoft.com/office/drawing/2014/main" id="{056DBB8F-F55D-88D8-E40A-C57FCA7687D7}"/>
              </a:ext>
            </a:extLst>
          </p:cNvPr>
          <p:cNvSpPr/>
          <p:nvPr/>
        </p:nvSpPr>
        <p:spPr>
          <a:xfrm>
            <a:off x="1739226" y="4004621"/>
            <a:ext cx="1813394" cy="1541406"/>
          </a:xfrm>
          <a:custGeom>
            <a:avLst/>
            <a:gdLst>
              <a:gd name="connsiteX0" fmla="*/ 1813394 w 1813394"/>
              <a:gd name="connsiteY0" fmla="*/ 527792 h 1541406"/>
              <a:gd name="connsiteX1" fmla="*/ 1779944 w 1813394"/>
              <a:gd name="connsiteY1" fmla="*/ 515602 h 1541406"/>
              <a:gd name="connsiteX2" fmla="*/ 414018 w 1813394"/>
              <a:gd name="connsiteY2" fmla="*/ 0 h 1541406"/>
              <a:gd name="connsiteX3" fmla="*/ 0 w 1813394"/>
              <a:gd name="connsiteY3" fmla="*/ 856903 h 1541406"/>
              <a:gd name="connsiteX4" fmla="*/ 1813394 w 1813394"/>
              <a:gd name="connsiteY4" fmla="*/ 1541407 h 1541406"/>
              <a:gd name="connsiteX5" fmla="*/ 1813394 w 1813394"/>
              <a:gd name="connsiteY5" fmla="*/ 527792 h 15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394" h="1541406">
                <a:moveTo>
                  <a:pt x="1813394" y="527792"/>
                </a:moveTo>
                <a:lnTo>
                  <a:pt x="1779944" y="515602"/>
                </a:lnTo>
                <a:lnTo>
                  <a:pt x="414018" y="0"/>
                </a:lnTo>
                <a:lnTo>
                  <a:pt x="0" y="856903"/>
                </a:lnTo>
                <a:lnTo>
                  <a:pt x="1813394" y="1541407"/>
                </a:lnTo>
                <a:lnTo>
                  <a:pt x="1813394" y="527792"/>
                </a:lnTo>
                <a:close/>
              </a:path>
            </a:pathLst>
          </a:custGeom>
          <a:solidFill>
            <a:schemeClr val="accent1"/>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21" name="Freeform 49">
            <a:extLst>
              <a:ext uri="{FF2B5EF4-FFF2-40B4-BE49-F238E27FC236}">
                <a16:creationId xmlns:a16="http://schemas.microsoft.com/office/drawing/2014/main" id="{6A4506AE-B67C-4729-B92E-148C0FB3FEAB}"/>
              </a:ext>
            </a:extLst>
          </p:cNvPr>
          <p:cNvSpPr/>
          <p:nvPr/>
        </p:nvSpPr>
        <p:spPr>
          <a:xfrm>
            <a:off x="2743522" y="1108094"/>
            <a:ext cx="809097" cy="1980067"/>
          </a:xfrm>
          <a:custGeom>
            <a:avLst/>
            <a:gdLst>
              <a:gd name="connsiteX0" fmla="*/ 809098 w 809097"/>
              <a:gd name="connsiteY0" fmla="*/ 1980067 h 1980067"/>
              <a:gd name="connsiteX1" fmla="*/ 809098 w 809097"/>
              <a:gd name="connsiteY1" fmla="*/ 0 h 1980067"/>
              <a:gd name="connsiteX2" fmla="*/ 0 w 809097"/>
              <a:gd name="connsiteY2" fmla="*/ 1674717 h 1980067"/>
              <a:gd name="connsiteX3" fmla="*/ 809098 w 809097"/>
              <a:gd name="connsiteY3" fmla="*/ 1980067 h 1980067"/>
            </a:gdLst>
            <a:ahLst/>
            <a:cxnLst>
              <a:cxn ang="0">
                <a:pos x="connsiteX0" y="connsiteY0"/>
              </a:cxn>
              <a:cxn ang="0">
                <a:pos x="connsiteX1" y="connsiteY1"/>
              </a:cxn>
              <a:cxn ang="0">
                <a:pos x="connsiteX2" y="connsiteY2"/>
              </a:cxn>
              <a:cxn ang="0">
                <a:pos x="connsiteX3" y="connsiteY3"/>
              </a:cxn>
            </a:cxnLst>
            <a:rect l="l" t="t" r="r" b="b"/>
            <a:pathLst>
              <a:path w="809097" h="1980067">
                <a:moveTo>
                  <a:pt x="809098" y="1980067"/>
                </a:moveTo>
                <a:lnTo>
                  <a:pt x="809098" y="0"/>
                </a:lnTo>
                <a:lnTo>
                  <a:pt x="0" y="1674717"/>
                </a:lnTo>
                <a:lnTo>
                  <a:pt x="809098" y="1980067"/>
                </a:lnTo>
                <a:close/>
              </a:path>
            </a:pathLst>
          </a:custGeom>
          <a:solidFill>
            <a:srgbClr val="00B0F0"/>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raphik" panose="020B0503030202060203"/>
            </a:endParaRPr>
          </a:p>
        </p:txBody>
      </p:sp>
      <p:sp>
        <p:nvSpPr>
          <p:cNvPr id="22" name="TextBox 75">
            <a:extLst>
              <a:ext uri="{FF2B5EF4-FFF2-40B4-BE49-F238E27FC236}">
                <a16:creationId xmlns:a16="http://schemas.microsoft.com/office/drawing/2014/main" id="{C73E764A-1FC8-6851-2E14-306474DC7C89}"/>
              </a:ext>
            </a:extLst>
          </p:cNvPr>
          <p:cNvSpPr txBox="1"/>
          <p:nvPr/>
        </p:nvSpPr>
        <p:spPr>
          <a:xfrm>
            <a:off x="1688764" y="4802042"/>
            <a:ext cx="2256033" cy="412421"/>
          </a:xfrm>
          <a:prstGeom prst="rect">
            <a:avLst/>
          </a:prstGeom>
          <a:noFill/>
        </p:spPr>
        <p:txBody>
          <a:bodyPr wrap="square" lIns="0" tIns="0" rIns="0" bIns="45720" rtlCol="0" anchor="ctr">
            <a:spAutoFit/>
            <a:scene3d>
              <a:camera prst="perspectiveHeroicExtremeLeftFacing" fov="0">
                <a:rot lat="487347" lon="2067641" rev="20700000"/>
              </a:camera>
              <a:lightRig rig="threePt" dir="t"/>
            </a:scene3d>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raphik" panose="020B0503030202060203"/>
              </a:rPr>
              <a:t>Cloud, Infrastructure </a:t>
            </a:r>
            <a:br>
              <a:rPr kumimoji="0" lang="en-US" sz="1400" b="0" i="0" u="none" strike="noStrike" kern="1200" cap="none" spc="0" normalizeH="0" baseline="0" noProof="0" dirty="0">
                <a:ln>
                  <a:noFill/>
                </a:ln>
                <a:solidFill>
                  <a:srgbClr val="FFFFFF"/>
                </a:solidFill>
                <a:effectLst/>
                <a:uLnTx/>
                <a:uFillTx/>
                <a:latin typeface="Graphik" panose="020B0503030202060203"/>
              </a:rPr>
            </a:br>
            <a:r>
              <a:rPr kumimoji="0" lang="en-US" sz="1400" b="0" i="0" u="none" strike="noStrike" kern="1200" cap="none" spc="0" normalizeH="0" baseline="0" noProof="0" dirty="0">
                <a:ln>
                  <a:noFill/>
                </a:ln>
                <a:solidFill>
                  <a:srgbClr val="FFFFFF"/>
                </a:solidFill>
                <a:effectLst/>
                <a:uLnTx/>
                <a:uFillTx/>
                <a:latin typeface="Graphik" panose="020B0503030202060203"/>
              </a:rPr>
              <a:t>&amp; Security Enablement</a:t>
            </a:r>
          </a:p>
        </p:txBody>
      </p:sp>
      <p:sp>
        <p:nvSpPr>
          <p:cNvPr id="23" name="TextBox 76">
            <a:extLst>
              <a:ext uri="{FF2B5EF4-FFF2-40B4-BE49-F238E27FC236}">
                <a16:creationId xmlns:a16="http://schemas.microsoft.com/office/drawing/2014/main" id="{3A9BEB73-0317-9690-9D25-1892D55ADEBC}"/>
              </a:ext>
            </a:extLst>
          </p:cNvPr>
          <p:cNvSpPr txBox="1"/>
          <p:nvPr/>
        </p:nvSpPr>
        <p:spPr>
          <a:xfrm>
            <a:off x="2219636" y="3725605"/>
            <a:ext cx="2050939" cy="360099"/>
          </a:xfrm>
          <a:prstGeom prst="rect">
            <a:avLst/>
          </a:prstGeom>
          <a:noFill/>
        </p:spPr>
        <p:txBody>
          <a:bodyPr wrap="square" lIns="0" tIns="0" rIns="0" bIns="45720" rtlCol="0">
            <a:spAutoFit/>
            <a:scene3d>
              <a:camera prst="perspectiveHeroicExtremeLeftFacing" fov="0">
                <a:rot lat="487347" lon="2067641" rev="20700000"/>
              </a:camera>
              <a:lightRig rig="threePt" dir="t"/>
            </a:scene3d>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raphik" panose="020B0503030202060203"/>
              </a:rPr>
              <a:t>Application &amp;</a:t>
            </a:r>
            <a:br>
              <a:rPr kumimoji="0" lang="en-US" sz="1200" b="0" i="0" u="none" strike="noStrike" kern="1200" cap="none" spc="0" normalizeH="0" baseline="0" noProof="0" dirty="0">
                <a:ln>
                  <a:noFill/>
                </a:ln>
                <a:solidFill>
                  <a:srgbClr val="FFFFFF"/>
                </a:solidFill>
                <a:effectLst/>
                <a:uLnTx/>
                <a:uFillTx/>
                <a:latin typeface="Graphik" panose="020B0503030202060203"/>
              </a:rPr>
            </a:br>
            <a:r>
              <a:rPr kumimoji="0" lang="en-US" sz="1200" b="0" i="0" u="none" strike="noStrike" kern="1200" cap="none" spc="0" normalizeH="0" baseline="0" noProof="0" dirty="0">
                <a:ln>
                  <a:noFill/>
                </a:ln>
                <a:solidFill>
                  <a:srgbClr val="FFFFFF"/>
                </a:solidFill>
                <a:effectLst/>
                <a:uLnTx/>
                <a:uFillTx/>
                <a:latin typeface="Graphik" panose="020B0503030202060203"/>
              </a:rPr>
              <a:t>Data Modernization</a:t>
            </a:r>
          </a:p>
        </p:txBody>
      </p:sp>
      <p:sp>
        <p:nvSpPr>
          <p:cNvPr id="24" name="TextBox 77">
            <a:extLst>
              <a:ext uri="{FF2B5EF4-FFF2-40B4-BE49-F238E27FC236}">
                <a16:creationId xmlns:a16="http://schemas.microsoft.com/office/drawing/2014/main" id="{10B9A591-75D8-1678-613C-6E1A3E2E671B}"/>
              </a:ext>
            </a:extLst>
          </p:cNvPr>
          <p:cNvSpPr txBox="1"/>
          <p:nvPr/>
        </p:nvSpPr>
        <p:spPr>
          <a:xfrm>
            <a:off x="2781724" y="2608084"/>
            <a:ext cx="771044" cy="345351"/>
          </a:xfrm>
          <a:prstGeom prst="rect">
            <a:avLst/>
          </a:prstGeom>
          <a:noFill/>
        </p:spPr>
        <p:txBody>
          <a:bodyPr wrap="square" lIns="0" tIns="0" rIns="0" bIns="45720" rtlCol="0">
            <a:spAutoFit/>
            <a:scene3d>
              <a:camera prst="perspectiveHeroicExtremeLeftFacing" fov="0">
                <a:rot lat="487347" lon="2067641" rev="20700000"/>
              </a:camera>
              <a:lightRig rig="threePt" dir="t"/>
            </a:scene3d>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raphik" panose="020B0503030202060203"/>
              </a:rPr>
              <a:t>Business </a:t>
            </a:r>
            <a:br>
              <a:rPr kumimoji="0" lang="en-US" sz="1200" b="0" i="0" u="none" strike="noStrike" kern="1200" cap="none" spc="0" normalizeH="0" baseline="0" noProof="0" dirty="0">
                <a:ln>
                  <a:noFill/>
                </a:ln>
                <a:solidFill>
                  <a:srgbClr val="FFFFFF"/>
                </a:solidFill>
                <a:effectLst/>
                <a:uLnTx/>
                <a:uFillTx/>
                <a:latin typeface="Graphik" panose="020B0503030202060203"/>
              </a:rPr>
            </a:br>
            <a:r>
              <a:rPr kumimoji="0" lang="en-US" sz="1200" b="0" i="0" u="none" strike="noStrike" kern="1200" cap="none" spc="0" normalizeH="0" baseline="0" noProof="0" dirty="0">
                <a:ln>
                  <a:noFill/>
                </a:ln>
                <a:solidFill>
                  <a:srgbClr val="FFFFFF"/>
                </a:solidFill>
                <a:effectLst/>
                <a:uLnTx/>
                <a:uFillTx/>
                <a:latin typeface="Graphik" panose="020B0503030202060203"/>
              </a:rPr>
              <a:t>Outcomes</a:t>
            </a:r>
          </a:p>
        </p:txBody>
      </p:sp>
      <p:pic>
        <p:nvPicPr>
          <p:cNvPr id="25" name="Graphic 79">
            <a:extLst>
              <a:ext uri="{FF2B5EF4-FFF2-40B4-BE49-F238E27FC236}">
                <a16:creationId xmlns:a16="http://schemas.microsoft.com/office/drawing/2014/main" id="{DB05119C-C1A6-F69B-E4E5-3DA80C1F4E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7097" y="2242848"/>
            <a:ext cx="780687" cy="780687"/>
          </a:xfrm>
          <a:prstGeom prst="rect">
            <a:avLst/>
          </a:prstGeom>
          <a:scene3d>
            <a:camera prst="perspectiveContrastingRightFacing">
              <a:rot lat="623785" lon="18963666" rev="600000"/>
            </a:camera>
            <a:lightRig rig="threePt" dir="t"/>
          </a:scene3d>
        </p:spPr>
      </p:pic>
      <p:pic>
        <p:nvPicPr>
          <p:cNvPr id="26" name="Graphic 81">
            <a:extLst>
              <a:ext uri="{FF2B5EF4-FFF2-40B4-BE49-F238E27FC236}">
                <a16:creationId xmlns:a16="http://schemas.microsoft.com/office/drawing/2014/main" id="{7AEFF570-23CA-492C-2E28-43242DB0A4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44469" y="4187669"/>
            <a:ext cx="1140573" cy="1044164"/>
          </a:xfrm>
          <a:prstGeom prst="rect">
            <a:avLst/>
          </a:prstGeom>
          <a:scene3d>
            <a:camera prst="perspectiveContrastingRightFacing">
              <a:rot lat="623785" lon="18963666" rev="600000"/>
            </a:camera>
            <a:lightRig rig="threePt" dir="t"/>
          </a:scene3d>
        </p:spPr>
      </p:pic>
      <p:sp>
        <p:nvSpPr>
          <p:cNvPr id="27" name="TextBox 78">
            <a:extLst>
              <a:ext uri="{FF2B5EF4-FFF2-40B4-BE49-F238E27FC236}">
                <a16:creationId xmlns:a16="http://schemas.microsoft.com/office/drawing/2014/main" id="{74FAEAF1-12F4-98A9-509B-F7DB3DEBF38E}"/>
              </a:ext>
            </a:extLst>
          </p:cNvPr>
          <p:cNvSpPr txBox="1"/>
          <p:nvPr/>
        </p:nvSpPr>
        <p:spPr>
          <a:xfrm>
            <a:off x="1236793" y="5841553"/>
            <a:ext cx="1319272" cy="307777"/>
          </a:xfrm>
          <a:prstGeom prst="rect">
            <a:avLst/>
          </a:prstGeom>
          <a:noFill/>
        </p:spPr>
        <p:txBody>
          <a:bodyPr wrap="square" lIns="0" tIns="0" rIns="0" bIns="45720" rtlCol="0">
            <a:spAutoFit/>
            <a:scene3d>
              <a:camera prst="perspectiveHeroicExtremeLeftFacing" fov="0">
                <a:rot lat="487347" lon="2067641" rev="20700000"/>
              </a:camera>
              <a:lightRig rig="threePt" dir="t"/>
            </a:scene3d>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Graphik" panose="020B0503030202060203"/>
              </a:rPr>
              <a:t>Innovation</a:t>
            </a:r>
          </a:p>
        </p:txBody>
      </p:sp>
      <p:pic>
        <p:nvPicPr>
          <p:cNvPr id="28" name="Graphic 82">
            <a:extLst>
              <a:ext uri="{FF2B5EF4-FFF2-40B4-BE49-F238E27FC236}">
                <a16:creationId xmlns:a16="http://schemas.microsoft.com/office/drawing/2014/main" id="{E2FE2012-75C1-593B-E8C1-33505C4486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7600" y="5419468"/>
            <a:ext cx="832984" cy="832984"/>
          </a:xfrm>
          <a:prstGeom prst="rect">
            <a:avLst/>
          </a:prstGeom>
          <a:scene3d>
            <a:camera prst="perspectiveContrastingRightFacing" fov="0">
              <a:rot lat="623785" lon="18963666" rev="720000"/>
            </a:camera>
            <a:lightRig rig="threePt" dir="t"/>
          </a:scene3d>
        </p:spPr>
      </p:pic>
      <p:grpSp>
        <p:nvGrpSpPr>
          <p:cNvPr id="29" name="Group 19">
            <a:extLst>
              <a:ext uri="{FF2B5EF4-FFF2-40B4-BE49-F238E27FC236}">
                <a16:creationId xmlns:a16="http://schemas.microsoft.com/office/drawing/2014/main" id="{B6DD253A-EF55-67F5-1526-569A325FD369}"/>
              </a:ext>
            </a:extLst>
          </p:cNvPr>
          <p:cNvGrpSpPr/>
          <p:nvPr/>
        </p:nvGrpSpPr>
        <p:grpSpPr>
          <a:xfrm>
            <a:off x="5305122" y="1450600"/>
            <a:ext cx="6502821" cy="4851382"/>
            <a:chOff x="4659814" y="874996"/>
            <a:chExt cx="7467110" cy="5602004"/>
          </a:xfrm>
        </p:grpSpPr>
        <p:pic>
          <p:nvPicPr>
            <p:cNvPr id="30" name="Graphic 39">
              <a:extLst>
                <a:ext uri="{FF2B5EF4-FFF2-40B4-BE49-F238E27FC236}">
                  <a16:creationId xmlns:a16="http://schemas.microsoft.com/office/drawing/2014/main" id="{DCADFEE0-050D-A990-195A-99B8AA8BC7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16838" y="5106195"/>
              <a:ext cx="548640" cy="548640"/>
            </a:xfrm>
            <a:prstGeom prst="rect">
              <a:avLst/>
            </a:prstGeom>
          </p:spPr>
        </p:pic>
        <p:sp>
          <p:nvSpPr>
            <p:cNvPr id="31" name="Rounded Rectangle 117">
              <a:extLst>
                <a:ext uri="{FF2B5EF4-FFF2-40B4-BE49-F238E27FC236}">
                  <a16:creationId xmlns:a16="http://schemas.microsoft.com/office/drawing/2014/main" id="{598FC287-5B32-609B-AB15-6510AA61D8A1}"/>
                </a:ext>
              </a:extLst>
            </p:cNvPr>
            <p:cNvSpPr/>
            <p:nvPr/>
          </p:nvSpPr>
          <p:spPr>
            <a:xfrm>
              <a:off x="5855393" y="2223229"/>
              <a:ext cx="6271531" cy="2411542"/>
            </a:xfrm>
            <a:prstGeom prst="roundRect">
              <a:avLst>
                <a:gd name="adj" fmla="val 12911"/>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phik" panose="020B0503030202060203"/>
              </a:endParaRPr>
            </a:p>
          </p:txBody>
        </p:sp>
        <p:sp>
          <p:nvSpPr>
            <p:cNvPr id="32" name="Rectangle 44">
              <a:extLst>
                <a:ext uri="{FF2B5EF4-FFF2-40B4-BE49-F238E27FC236}">
                  <a16:creationId xmlns:a16="http://schemas.microsoft.com/office/drawing/2014/main" id="{AB334DA4-202B-D5AA-6D1D-F617A20690DF}"/>
                </a:ext>
              </a:extLst>
            </p:cNvPr>
            <p:cNvSpPr/>
            <p:nvPr/>
          </p:nvSpPr>
          <p:spPr>
            <a:xfrm rot="16200000">
              <a:off x="10732903" y="3356228"/>
              <a:ext cx="2145999" cy="145545"/>
            </a:xfrm>
            <a:prstGeom prst="rect">
              <a:avLst/>
            </a:prstGeom>
            <a:solidFill>
              <a:schemeClr val="bg1"/>
            </a:solidFill>
          </p:spPr>
          <p:txBody>
            <a:bodyPr wrap="square" lIns="91440" tIns="0" rIns="91440" bIns="0">
              <a:noAutofit/>
            </a:bodyPr>
            <a:lstStyle/>
            <a:p>
              <a:pPr marL="0" marR="0" lvl="0" indent="0" algn="ctr" defTabSz="914377"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Graphik" panose="020B0503030202060203"/>
                  <a:ea typeface="Arial Black" charset="0"/>
                  <a:cs typeface="Arial Black" charset="0"/>
                </a:rPr>
                <a:t>Optimization </a:t>
              </a:r>
              <a:r>
                <a:rPr kumimoji="0" lang="en-US" sz="1200" b="0" i="0" u="none" strike="noStrike" kern="1200" cap="none" spc="0" normalizeH="0" baseline="0" noProof="0" dirty="0">
                  <a:ln>
                    <a:noFill/>
                  </a:ln>
                  <a:solidFill>
                    <a:srgbClr val="000000">
                      <a:lumMod val="75000"/>
                      <a:lumOff val="25000"/>
                    </a:srgbClr>
                  </a:solidFill>
                  <a:effectLst/>
                  <a:uLnTx/>
                  <a:uFillTx/>
                  <a:latin typeface="Graphik" panose="020B0503030202060203"/>
                  <a:cs typeface="Arial Black" charset="0"/>
                </a:rPr>
                <a:t>by Design</a:t>
              </a:r>
            </a:p>
          </p:txBody>
        </p:sp>
        <p:sp>
          <p:nvSpPr>
            <p:cNvPr id="33" name="Block Arc 47">
              <a:extLst>
                <a:ext uri="{FF2B5EF4-FFF2-40B4-BE49-F238E27FC236}">
                  <a16:creationId xmlns:a16="http://schemas.microsoft.com/office/drawing/2014/main" id="{689E50FD-BB84-ACAD-0FE6-80B2FD2A31B4}"/>
                </a:ext>
              </a:extLst>
            </p:cNvPr>
            <p:cNvSpPr/>
            <p:nvPr/>
          </p:nvSpPr>
          <p:spPr>
            <a:xfrm rot="10800000">
              <a:off x="6276517" y="1975239"/>
              <a:ext cx="2917965" cy="2917967"/>
            </a:xfrm>
            <a:prstGeom prst="blockArc">
              <a:avLst>
                <a:gd name="adj1" fmla="val 10800000"/>
                <a:gd name="adj2" fmla="val 2"/>
                <a:gd name="adj3" fmla="val 139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raphik" panose="020B0503030202060203"/>
              </a:endParaRPr>
            </a:p>
          </p:txBody>
        </p:sp>
        <p:sp>
          <p:nvSpPr>
            <p:cNvPr id="34" name="Block Arc 48">
              <a:extLst>
                <a:ext uri="{FF2B5EF4-FFF2-40B4-BE49-F238E27FC236}">
                  <a16:creationId xmlns:a16="http://schemas.microsoft.com/office/drawing/2014/main" id="{92B7A7E0-52EF-F9F2-1033-86B36474724E}"/>
                </a:ext>
              </a:extLst>
            </p:cNvPr>
            <p:cNvSpPr/>
            <p:nvPr/>
          </p:nvSpPr>
          <p:spPr>
            <a:xfrm>
              <a:off x="8787831" y="1975239"/>
              <a:ext cx="2917965" cy="2917967"/>
            </a:xfrm>
            <a:prstGeom prst="blockArc">
              <a:avLst>
                <a:gd name="adj1" fmla="val 10800000"/>
                <a:gd name="adj2" fmla="val 2"/>
                <a:gd name="adj3" fmla="val 139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raphik" panose="020B0503030202060203"/>
              </a:endParaRPr>
            </a:p>
          </p:txBody>
        </p:sp>
        <p:sp>
          <p:nvSpPr>
            <p:cNvPr id="35" name="Block Arc 49">
              <a:extLst>
                <a:ext uri="{FF2B5EF4-FFF2-40B4-BE49-F238E27FC236}">
                  <a16:creationId xmlns:a16="http://schemas.microsoft.com/office/drawing/2014/main" id="{E8F1D22F-4280-A2F5-230D-11B6607279DB}"/>
                </a:ext>
              </a:extLst>
            </p:cNvPr>
            <p:cNvSpPr/>
            <p:nvPr/>
          </p:nvSpPr>
          <p:spPr>
            <a:xfrm rot="10800000">
              <a:off x="8787831" y="1975239"/>
              <a:ext cx="2917965" cy="2917967"/>
            </a:xfrm>
            <a:prstGeom prst="blockArc">
              <a:avLst>
                <a:gd name="adj1" fmla="val 10800000"/>
                <a:gd name="adj2" fmla="val 2"/>
                <a:gd name="adj3" fmla="val 139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raphik" panose="020B0503030202060203"/>
              </a:endParaRPr>
            </a:p>
          </p:txBody>
        </p:sp>
        <p:sp>
          <p:nvSpPr>
            <p:cNvPr id="36" name="Block Arc 50">
              <a:extLst>
                <a:ext uri="{FF2B5EF4-FFF2-40B4-BE49-F238E27FC236}">
                  <a16:creationId xmlns:a16="http://schemas.microsoft.com/office/drawing/2014/main" id="{89C9BB23-51DA-8334-FCB3-450E8AA201CE}"/>
                </a:ext>
              </a:extLst>
            </p:cNvPr>
            <p:cNvSpPr/>
            <p:nvPr/>
          </p:nvSpPr>
          <p:spPr>
            <a:xfrm>
              <a:off x="6276517" y="1975238"/>
              <a:ext cx="2917965" cy="2917967"/>
            </a:xfrm>
            <a:prstGeom prst="blockArc">
              <a:avLst>
                <a:gd name="adj1" fmla="val 10800000"/>
                <a:gd name="adj2" fmla="val 2"/>
                <a:gd name="adj3" fmla="val 139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raphik" panose="020B0503030202060203"/>
              </a:endParaRPr>
            </a:p>
          </p:txBody>
        </p:sp>
        <p:cxnSp>
          <p:nvCxnSpPr>
            <p:cNvPr id="37" name="Straight Connector 51">
              <a:extLst>
                <a:ext uri="{FF2B5EF4-FFF2-40B4-BE49-F238E27FC236}">
                  <a16:creationId xmlns:a16="http://schemas.microsoft.com/office/drawing/2014/main" id="{72483F2E-FD1C-0721-8B0D-79D5C634D6FD}"/>
                </a:ext>
              </a:extLst>
            </p:cNvPr>
            <p:cNvCxnSpPr>
              <a:cxnSpLocks/>
            </p:cNvCxnSpPr>
            <p:nvPr/>
          </p:nvCxnSpPr>
          <p:spPr>
            <a:xfrm>
              <a:off x="8043515" y="5106195"/>
              <a:ext cx="0" cy="606604"/>
            </a:xfrm>
            <a:prstGeom prst="line">
              <a:avLst/>
            </a:prstGeom>
            <a:solidFill>
              <a:schemeClr val="bg1"/>
            </a:solidFill>
            <a:ln w="25400" cap="rnd">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52">
              <a:extLst>
                <a:ext uri="{FF2B5EF4-FFF2-40B4-BE49-F238E27FC236}">
                  <a16:creationId xmlns:a16="http://schemas.microsoft.com/office/drawing/2014/main" id="{AD0AB230-F645-656F-D549-F868282EB612}"/>
                </a:ext>
              </a:extLst>
            </p:cNvPr>
            <p:cNvCxnSpPr>
              <a:cxnSpLocks/>
            </p:cNvCxnSpPr>
            <p:nvPr/>
          </p:nvCxnSpPr>
          <p:spPr>
            <a:xfrm>
              <a:off x="9928760" y="5106195"/>
              <a:ext cx="0" cy="606604"/>
            </a:xfrm>
            <a:prstGeom prst="line">
              <a:avLst/>
            </a:prstGeom>
            <a:solidFill>
              <a:schemeClr val="bg1"/>
            </a:solidFill>
            <a:ln w="25400" cap="rnd">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9" name="Rectangle 53">
              <a:extLst>
                <a:ext uri="{FF2B5EF4-FFF2-40B4-BE49-F238E27FC236}">
                  <a16:creationId xmlns:a16="http://schemas.microsoft.com/office/drawing/2014/main" id="{30094A80-2FF8-4053-7AB2-B98B55F3CDC5}"/>
                </a:ext>
              </a:extLst>
            </p:cNvPr>
            <p:cNvSpPr/>
            <p:nvPr/>
          </p:nvSpPr>
          <p:spPr>
            <a:xfrm>
              <a:off x="8397751" y="5693034"/>
              <a:ext cx="1195192" cy="3198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20" normalizeH="0" baseline="0" noProof="0" dirty="0">
                  <a:ln>
                    <a:noFill/>
                  </a:ln>
                  <a:solidFill>
                    <a:srgbClr val="000000"/>
                  </a:solidFill>
                  <a:effectLst/>
                  <a:uLnTx/>
                  <a:uFillTx/>
                  <a:latin typeface="Graphik" panose="020B0503030202060203"/>
                  <a:ea typeface="Arial Unicode MS" pitchFamily="34" charset="-128"/>
                </a:rPr>
                <a:t>Automation</a:t>
              </a:r>
              <a:endParaRPr kumimoji="0" lang="en-US" sz="1200" b="0" i="0" u="none" strike="noStrike" kern="1200" cap="none" spc="0" normalizeH="0" baseline="0" noProof="0" dirty="0">
                <a:ln>
                  <a:noFill/>
                </a:ln>
                <a:solidFill>
                  <a:srgbClr val="000000"/>
                </a:solidFill>
                <a:effectLst/>
                <a:uLnTx/>
                <a:uFillTx/>
                <a:latin typeface="Graphik" panose="020B0503030202060203"/>
              </a:endParaRPr>
            </a:p>
          </p:txBody>
        </p:sp>
        <p:pic>
          <p:nvPicPr>
            <p:cNvPr id="40" name="Graphic 54">
              <a:extLst>
                <a:ext uri="{FF2B5EF4-FFF2-40B4-BE49-F238E27FC236}">
                  <a16:creationId xmlns:a16="http://schemas.microsoft.com/office/drawing/2014/main" id="{A23999AA-DBAE-A7C9-DA1A-6A557F1F75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23701" y="5106195"/>
              <a:ext cx="548640" cy="548640"/>
            </a:xfrm>
            <a:prstGeom prst="rect">
              <a:avLst/>
            </a:prstGeom>
          </p:spPr>
        </p:pic>
        <p:sp>
          <p:nvSpPr>
            <p:cNvPr id="41" name="Rectangle 55">
              <a:extLst>
                <a:ext uri="{FF2B5EF4-FFF2-40B4-BE49-F238E27FC236}">
                  <a16:creationId xmlns:a16="http://schemas.microsoft.com/office/drawing/2014/main" id="{918CBC0F-28EC-1139-9837-8E5BD0E0BAFF}"/>
                </a:ext>
              </a:extLst>
            </p:cNvPr>
            <p:cNvSpPr/>
            <p:nvPr/>
          </p:nvSpPr>
          <p:spPr>
            <a:xfrm>
              <a:off x="6519007" y="5693034"/>
              <a:ext cx="1074505" cy="31985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20" normalizeH="0" baseline="0" noProof="0" dirty="0">
                  <a:ln>
                    <a:noFill/>
                  </a:ln>
                  <a:solidFill>
                    <a:srgbClr val="000000"/>
                  </a:solidFill>
                  <a:effectLst/>
                  <a:uLnTx/>
                  <a:uFillTx/>
                  <a:latin typeface="Graphik" panose="020B0503030202060203"/>
                  <a:ea typeface="Arial Unicode MS" pitchFamily="34" charset="-128"/>
                </a:rPr>
                <a:t>Analytics</a:t>
              </a:r>
              <a:endParaRPr kumimoji="0" lang="en-US" sz="1200" b="0" i="0" u="none" strike="noStrike" kern="1200" cap="none" spc="0" normalizeH="0" baseline="0" noProof="0" dirty="0">
                <a:ln>
                  <a:noFill/>
                </a:ln>
                <a:solidFill>
                  <a:srgbClr val="000000"/>
                </a:solidFill>
                <a:effectLst/>
                <a:uLnTx/>
                <a:uFillTx/>
                <a:latin typeface="Graphik" panose="020B0503030202060203"/>
              </a:endParaRPr>
            </a:p>
          </p:txBody>
        </p:sp>
        <p:sp>
          <p:nvSpPr>
            <p:cNvPr id="42" name="Rectangle 56">
              <a:extLst>
                <a:ext uri="{FF2B5EF4-FFF2-40B4-BE49-F238E27FC236}">
                  <a16:creationId xmlns:a16="http://schemas.microsoft.com/office/drawing/2014/main" id="{3413ADF9-BC31-724B-C217-4AF5B38EA85B}"/>
                </a:ext>
              </a:extLst>
            </p:cNvPr>
            <p:cNvSpPr/>
            <p:nvPr/>
          </p:nvSpPr>
          <p:spPr>
            <a:xfrm>
              <a:off x="10613282" y="5693034"/>
              <a:ext cx="625828" cy="3198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20" normalizeH="0" baseline="0" noProof="0" dirty="0">
                  <a:ln>
                    <a:noFill/>
                  </a:ln>
                  <a:solidFill>
                    <a:srgbClr val="000000"/>
                  </a:solidFill>
                  <a:effectLst/>
                  <a:uLnTx/>
                  <a:uFillTx/>
                  <a:latin typeface="Graphik" panose="020B0503030202060203"/>
                  <a:ea typeface="Arial Unicode MS" pitchFamily="34" charset="-128"/>
                </a:rPr>
                <a:t>AI</a:t>
              </a:r>
              <a:endParaRPr kumimoji="0" lang="en-US" sz="1200" b="0" i="0" u="none" strike="noStrike" kern="1200" cap="none" spc="0" normalizeH="0" baseline="0" noProof="0" dirty="0">
                <a:ln>
                  <a:noFill/>
                </a:ln>
                <a:solidFill>
                  <a:srgbClr val="000000"/>
                </a:solidFill>
                <a:effectLst/>
                <a:uLnTx/>
                <a:uFillTx/>
                <a:latin typeface="Graphik" panose="020B0503030202060203"/>
              </a:endParaRPr>
            </a:p>
          </p:txBody>
        </p:sp>
        <p:sp>
          <p:nvSpPr>
            <p:cNvPr id="43" name="Freeform 18">
              <a:extLst>
                <a:ext uri="{FF2B5EF4-FFF2-40B4-BE49-F238E27FC236}">
                  <a16:creationId xmlns:a16="http://schemas.microsoft.com/office/drawing/2014/main" id="{5259A2F3-1CE9-D5C5-2239-84E9915A13B5}"/>
                </a:ext>
              </a:extLst>
            </p:cNvPr>
            <p:cNvSpPr/>
            <p:nvPr/>
          </p:nvSpPr>
          <p:spPr>
            <a:xfrm>
              <a:off x="8716897" y="1199175"/>
              <a:ext cx="164591" cy="164591"/>
            </a:xfrm>
            <a:custGeom>
              <a:avLst/>
              <a:gdLst>
                <a:gd name="connsiteX0" fmla="*/ 9253 w 166548"/>
                <a:gd name="connsiteY0" fmla="*/ 166548 h 166548"/>
                <a:gd name="connsiteX1" fmla="*/ 157295 w 166548"/>
                <a:gd name="connsiteY1" fmla="*/ 166548 h 166548"/>
                <a:gd name="connsiteX2" fmla="*/ 163842 w 166548"/>
                <a:gd name="connsiteY2" fmla="*/ 163842 h 166548"/>
                <a:gd name="connsiteX3" fmla="*/ 166548 w 166548"/>
                <a:gd name="connsiteY3" fmla="*/ 157296 h 166548"/>
                <a:gd name="connsiteX4" fmla="*/ 166548 w 166548"/>
                <a:gd name="connsiteY4" fmla="*/ 9253 h 166548"/>
                <a:gd name="connsiteX5" fmla="*/ 163842 w 166548"/>
                <a:gd name="connsiteY5" fmla="*/ 2706 h 166548"/>
                <a:gd name="connsiteX6" fmla="*/ 157295 w 166548"/>
                <a:gd name="connsiteY6" fmla="*/ 0 h 166548"/>
                <a:gd name="connsiteX7" fmla="*/ 9253 w 166548"/>
                <a:gd name="connsiteY7" fmla="*/ 0 h 166548"/>
                <a:gd name="connsiteX8" fmla="*/ 0 w 166548"/>
                <a:gd name="connsiteY8" fmla="*/ 9253 h 166548"/>
                <a:gd name="connsiteX9" fmla="*/ 0 w 166548"/>
                <a:gd name="connsiteY9" fmla="*/ 157295 h 166548"/>
                <a:gd name="connsiteX10" fmla="*/ 2706 w 166548"/>
                <a:gd name="connsiteY10" fmla="*/ 163842 h 166548"/>
                <a:gd name="connsiteX11" fmla="*/ 9253 w 166548"/>
                <a:gd name="connsiteY11" fmla="*/ 166548 h 166548"/>
                <a:gd name="connsiteX12" fmla="*/ 18505 w 166548"/>
                <a:gd name="connsiteY12" fmla="*/ 18506 h 166548"/>
                <a:gd name="connsiteX13" fmla="*/ 148043 w 166548"/>
                <a:gd name="connsiteY13" fmla="*/ 18506 h 166548"/>
                <a:gd name="connsiteX14" fmla="*/ 148043 w 166548"/>
                <a:gd name="connsiteY14" fmla="*/ 148043 h 166548"/>
                <a:gd name="connsiteX15" fmla="*/ 18505 w 166548"/>
                <a:gd name="connsiteY15" fmla="*/ 148043 h 1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548" h="166548">
                  <a:moveTo>
                    <a:pt x="9253" y="166548"/>
                  </a:moveTo>
                  <a:lnTo>
                    <a:pt x="157295" y="166548"/>
                  </a:lnTo>
                  <a:cubicBezTo>
                    <a:pt x="159748" y="166548"/>
                    <a:pt x="162107" y="165577"/>
                    <a:pt x="163842" y="163842"/>
                  </a:cubicBezTo>
                  <a:cubicBezTo>
                    <a:pt x="165577" y="162107"/>
                    <a:pt x="166548" y="159748"/>
                    <a:pt x="166548" y="157296"/>
                  </a:cubicBezTo>
                  <a:lnTo>
                    <a:pt x="166548" y="9253"/>
                  </a:lnTo>
                  <a:cubicBezTo>
                    <a:pt x="166548" y="6801"/>
                    <a:pt x="165577" y="4441"/>
                    <a:pt x="163842" y="2706"/>
                  </a:cubicBezTo>
                  <a:cubicBezTo>
                    <a:pt x="162107" y="971"/>
                    <a:pt x="159748" y="0"/>
                    <a:pt x="157295" y="0"/>
                  </a:cubicBezTo>
                  <a:lnTo>
                    <a:pt x="9253" y="0"/>
                  </a:lnTo>
                  <a:cubicBezTo>
                    <a:pt x="4141" y="0"/>
                    <a:pt x="0" y="4141"/>
                    <a:pt x="0" y="9253"/>
                  </a:cubicBezTo>
                  <a:lnTo>
                    <a:pt x="0" y="157295"/>
                  </a:lnTo>
                  <a:cubicBezTo>
                    <a:pt x="0" y="159747"/>
                    <a:pt x="972" y="162107"/>
                    <a:pt x="2706" y="163842"/>
                  </a:cubicBezTo>
                  <a:cubicBezTo>
                    <a:pt x="4441" y="165577"/>
                    <a:pt x="6801" y="166548"/>
                    <a:pt x="9253" y="166548"/>
                  </a:cubicBezTo>
                  <a:close/>
                  <a:moveTo>
                    <a:pt x="18505" y="18506"/>
                  </a:moveTo>
                  <a:lnTo>
                    <a:pt x="148043" y="18506"/>
                  </a:lnTo>
                  <a:lnTo>
                    <a:pt x="148043" y="148043"/>
                  </a:lnTo>
                  <a:lnTo>
                    <a:pt x="18505" y="148043"/>
                  </a:ln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4" name="Freeform 19">
              <a:extLst>
                <a:ext uri="{FF2B5EF4-FFF2-40B4-BE49-F238E27FC236}">
                  <a16:creationId xmlns:a16="http://schemas.microsoft.com/office/drawing/2014/main" id="{6CFDB07A-4FE9-08B1-98ED-A673D3A50297}"/>
                </a:ext>
              </a:extLst>
            </p:cNvPr>
            <p:cNvSpPr/>
            <p:nvPr/>
          </p:nvSpPr>
          <p:spPr>
            <a:xfrm>
              <a:off x="9073751" y="1199496"/>
              <a:ext cx="182775" cy="164274"/>
            </a:xfrm>
            <a:custGeom>
              <a:avLst/>
              <a:gdLst>
                <a:gd name="connsiteX0" fmla="*/ 166308 w 184948"/>
                <a:gd name="connsiteY0" fmla="*/ 158822 h 166226"/>
                <a:gd name="connsiteX1" fmla="*/ 184813 w 184948"/>
                <a:gd name="connsiteY1" fmla="*/ 66295 h 166226"/>
                <a:gd name="connsiteX2" fmla="*/ 180834 w 184948"/>
                <a:gd name="connsiteY2" fmla="*/ 57043 h 166226"/>
                <a:gd name="connsiteX3" fmla="*/ 97563 w 184948"/>
                <a:gd name="connsiteY3" fmla="*/ 1527 h 166226"/>
                <a:gd name="connsiteX4" fmla="*/ 87385 w 184948"/>
                <a:gd name="connsiteY4" fmla="*/ 1527 h 166226"/>
                <a:gd name="connsiteX5" fmla="*/ 4114 w 184948"/>
                <a:gd name="connsiteY5" fmla="*/ 57043 h 166226"/>
                <a:gd name="connsiteX6" fmla="*/ 135 w 184948"/>
                <a:gd name="connsiteY6" fmla="*/ 66295 h 166226"/>
                <a:gd name="connsiteX7" fmla="*/ 18641 w 184948"/>
                <a:gd name="connsiteY7" fmla="*/ 158822 h 166226"/>
                <a:gd name="connsiteX8" fmla="*/ 27893 w 184948"/>
                <a:gd name="connsiteY8" fmla="*/ 166224 h 166226"/>
                <a:gd name="connsiteX9" fmla="*/ 157058 w 184948"/>
                <a:gd name="connsiteY9" fmla="*/ 166224 h 166226"/>
                <a:gd name="connsiteX10" fmla="*/ 166310 w 184948"/>
                <a:gd name="connsiteY10" fmla="*/ 158822 h 166226"/>
                <a:gd name="connsiteX11" fmla="*/ 35106 w 184948"/>
                <a:gd name="connsiteY11" fmla="*/ 147719 h 166226"/>
                <a:gd name="connsiteX12" fmla="*/ 19284 w 184948"/>
                <a:gd name="connsiteY12" fmla="*/ 68700 h 166226"/>
                <a:gd name="connsiteX13" fmla="*/ 92287 w 184948"/>
                <a:gd name="connsiteY13" fmla="*/ 20030 h 166226"/>
                <a:gd name="connsiteX14" fmla="*/ 165290 w 184948"/>
                <a:gd name="connsiteY14" fmla="*/ 68700 h 166226"/>
                <a:gd name="connsiteX15" fmla="*/ 149468 w 184948"/>
                <a:gd name="connsiteY15" fmla="*/ 147719 h 1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948" h="166226">
                  <a:moveTo>
                    <a:pt x="166308" y="158822"/>
                  </a:moveTo>
                  <a:lnTo>
                    <a:pt x="184813" y="66295"/>
                  </a:lnTo>
                  <a:cubicBezTo>
                    <a:pt x="185438" y="62687"/>
                    <a:pt x="183865" y="59078"/>
                    <a:pt x="180834" y="57043"/>
                  </a:cubicBezTo>
                  <a:lnTo>
                    <a:pt x="97563" y="1527"/>
                  </a:lnTo>
                  <a:cubicBezTo>
                    <a:pt x="94487" y="-509"/>
                    <a:pt x="90462" y="-509"/>
                    <a:pt x="87385" y="1527"/>
                  </a:cubicBezTo>
                  <a:lnTo>
                    <a:pt x="4114" y="57043"/>
                  </a:lnTo>
                  <a:cubicBezTo>
                    <a:pt x="1084" y="59078"/>
                    <a:pt x="-489" y="62687"/>
                    <a:pt x="135" y="66295"/>
                  </a:cubicBezTo>
                  <a:lnTo>
                    <a:pt x="18641" y="158822"/>
                  </a:lnTo>
                  <a:cubicBezTo>
                    <a:pt x="19543" y="163194"/>
                    <a:pt x="23429" y="166317"/>
                    <a:pt x="27893" y="166224"/>
                  </a:cubicBezTo>
                  <a:lnTo>
                    <a:pt x="157058" y="166224"/>
                  </a:lnTo>
                  <a:cubicBezTo>
                    <a:pt x="161522" y="166317"/>
                    <a:pt x="165408" y="163194"/>
                    <a:pt x="166310" y="158822"/>
                  </a:cubicBezTo>
                  <a:close/>
                  <a:moveTo>
                    <a:pt x="35106" y="147719"/>
                  </a:moveTo>
                  <a:lnTo>
                    <a:pt x="19284" y="68700"/>
                  </a:lnTo>
                  <a:lnTo>
                    <a:pt x="92287" y="20030"/>
                  </a:lnTo>
                  <a:lnTo>
                    <a:pt x="165290" y="68700"/>
                  </a:lnTo>
                  <a:lnTo>
                    <a:pt x="149468" y="147719"/>
                  </a:ln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5" name="Freeform 20">
              <a:extLst>
                <a:ext uri="{FF2B5EF4-FFF2-40B4-BE49-F238E27FC236}">
                  <a16:creationId xmlns:a16="http://schemas.microsoft.com/office/drawing/2014/main" id="{E7135A0C-E30C-8BC0-5334-3F21E406AE79}"/>
                </a:ext>
              </a:extLst>
            </p:cNvPr>
            <p:cNvSpPr/>
            <p:nvPr/>
          </p:nvSpPr>
          <p:spPr>
            <a:xfrm>
              <a:off x="8716782" y="1583154"/>
              <a:ext cx="182930" cy="164661"/>
            </a:xfrm>
            <a:custGeom>
              <a:avLst/>
              <a:gdLst>
                <a:gd name="connsiteX0" fmla="*/ 9368 w 185105"/>
                <a:gd name="connsiteY0" fmla="*/ 166617 h 166618"/>
                <a:gd name="connsiteX1" fmla="*/ 175916 w 185105"/>
                <a:gd name="connsiteY1" fmla="*/ 166617 h 166618"/>
                <a:gd name="connsiteX2" fmla="*/ 183874 w 185105"/>
                <a:gd name="connsiteY2" fmla="*/ 161991 h 166618"/>
                <a:gd name="connsiteX3" fmla="*/ 183874 w 185105"/>
                <a:gd name="connsiteY3" fmla="*/ 152738 h 166618"/>
                <a:gd name="connsiteX4" fmla="*/ 100603 w 185105"/>
                <a:gd name="connsiteY4" fmla="*/ 4695 h 166618"/>
                <a:gd name="connsiteX5" fmla="*/ 92553 w 185105"/>
                <a:gd name="connsiteY5" fmla="*/ 0 h 166618"/>
                <a:gd name="connsiteX6" fmla="*/ 84503 w 185105"/>
                <a:gd name="connsiteY6" fmla="*/ 4695 h 166618"/>
                <a:gd name="connsiteX7" fmla="*/ 1232 w 185105"/>
                <a:gd name="connsiteY7" fmla="*/ 152738 h 166618"/>
                <a:gd name="connsiteX8" fmla="*/ 1232 w 185105"/>
                <a:gd name="connsiteY8" fmla="*/ 161991 h 166618"/>
                <a:gd name="connsiteX9" fmla="*/ 9374 w 185105"/>
                <a:gd name="connsiteY9" fmla="*/ 166617 h 166618"/>
                <a:gd name="connsiteX10" fmla="*/ 92639 w 185105"/>
                <a:gd name="connsiteY10" fmla="*/ 27824 h 166618"/>
                <a:gd name="connsiteX11" fmla="*/ 160093 w 185105"/>
                <a:gd name="connsiteY11" fmla="*/ 148106 h 166618"/>
                <a:gd name="connsiteX12" fmla="*/ 25191 w 185105"/>
                <a:gd name="connsiteY12" fmla="*/ 148106 h 1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05" h="166618">
                  <a:moveTo>
                    <a:pt x="9368" y="166617"/>
                  </a:moveTo>
                  <a:lnTo>
                    <a:pt x="175916" y="166617"/>
                  </a:lnTo>
                  <a:cubicBezTo>
                    <a:pt x="179201" y="166594"/>
                    <a:pt x="182231" y="164836"/>
                    <a:pt x="183874" y="161991"/>
                  </a:cubicBezTo>
                  <a:cubicBezTo>
                    <a:pt x="185516" y="159123"/>
                    <a:pt x="185516" y="155607"/>
                    <a:pt x="183874" y="152738"/>
                  </a:cubicBezTo>
                  <a:lnTo>
                    <a:pt x="100603" y="4695"/>
                  </a:lnTo>
                  <a:cubicBezTo>
                    <a:pt x="98961" y="1804"/>
                    <a:pt x="95884" y="0"/>
                    <a:pt x="92553" y="0"/>
                  </a:cubicBezTo>
                  <a:cubicBezTo>
                    <a:pt x="89222" y="0"/>
                    <a:pt x="86146" y="1804"/>
                    <a:pt x="84503" y="4695"/>
                  </a:cubicBezTo>
                  <a:lnTo>
                    <a:pt x="1232" y="152738"/>
                  </a:lnTo>
                  <a:cubicBezTo>
                    <a:pt x="-411" y="155607"/>
                    <a:pt x="-411" y="159123"/>
                    <a:pt x="1232" y="161991"/>
                  </a:cubicBezTo>
                  <a:cubicBezTo>
                    <a:pt x="2897" y="164905"/>
                    <a:pt x="6020" y="166664"/>
                    <a:pt x="9374" y="166617"/>
                  </a:cubicBezTo>
                  <a:close/>
                  <a:moveTo>
                    <a:pt x="92639" y="27824"/>
                  </a:moveTo>
                  <a:lnTo>
                    <a:pt x="160093" y="148106"/>
                  </a:lnTo>
                  <a:lnTo>
                    <a:pt x="25191" y="148106"/>
                  </a:ln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6" name="Freeform 21">
              <a:extLst>
                <a:ext uri="{FF2B5EF4-FFF2-40B4-BE49-F238E27FC236}">
                  <a16:creationId xmlns:a16="http://schemas.microsoft.com/office/drawing/2014/main" id="{3A3BFC3B-1AB7-7261-03DE-0AC4EC3C6FC7}"/>
                </a:ext>
              </a:extLst>
            </p:cNvPr>
            <p:cNvSpPr/>
            <p:nvPr/>
          </p:nvSpPr>
          <p:spPr>
            <a:xfrm>
              <a:off x="9082654" y="1564934"/>
              <a:ext cx="182880" cy="182880"/>
            </a:xfrm>
            <a:custGeom>
              <a:avLst/>
              <a:gdLst>
                <a:gd name="connsiteX0" fmla="*/ 92527 w 185054"/>
                <a:gd name="connsiteY0" fmla="*/ 0 h 185054"/>
                <a:gd name="connsiteX1" fmla="*/ 27110 w 185054"/>
                <a:gd name="connsiteY1" fmla="*/ 27110 h 185054"/>
                <a:gd name="connsiteX2" fmla="*/ 0 w 185054"/>
                <a:gd name="connsiteY2" fmla="*/ 92527 h 185054"/>
                <a:gd name="connsiteX3" fmla="*/ 27110 w 185054"/>
                <a:gd name="connsiteY3" fmla="*/ 157944 h 185054"/>
                <a:gd name="connsiteX4" fmla="*/ 92527 w 185054"/>
                <a:gd name="connsiteY4" fmla="*/ 185055 h 185054"/>
                <a:gd name="connsiteX5" fmla="*/ 157944 w 185054"/>
                <a:gd name="connsiteY5" fmla="*/ 157944 h 185054"/>
                <a:gd name="connsiteX6" fmla="*/ 185055 w 185054"/>
                <a:gd name="connsiteY6" fmla="*/ 92527 h 185054"/>
                <a:gd name="connsiteX7" fmla="*/ 157944 w 185054"/>
                <a:gd name="connsiteY7" fmla="*/ 27110 h 185054"/>
                <a:gd name="connsiteX8" fmla="*/ 92527 w 185054"/>
                <a:gd name="connsiteY8" fmla="*/ 0 h 185054"/>
                <a:gd name="connsiteX9" fmla="*/ 92527 w 185054"/>
                <a:gd name="connsiteY9" fmla="*/ 166548 h 185054"/>
                <a:gd name="connsiteX10" fmla="*/ 24149 w 185054"/>
                <a:gd name="connsiteY10" fmla="*/ 120863 h 185054"/>
                <a:gd name="connsiteX11" fmla="*/ 40179 w 185054"/>
                <a:gd name="connsiteY11" fmla="*/ 40180 h 185054"/>
                <a:gd name="connsiteX12" fmla="*/ 120863 w 185054"/>
                <a:gd name="connsiteY12" fmla="*/ 24150 h 185054"/>
                <a:gd name="connsiteX13" fmla="*/ 166548 w 185054"/>
                <a:gd name="connsiteY13" fmla="*/ 92528 h 185054"/>
                <a:gd name="connsiteX14" fmla="*/ 144873 w 185054"/>
                <a:gd name="connsiteY14" fmla="*/ 144875 h 185054"/>
                <a:gd name="connsiteX15" fmla="*/ 92526 w 185054"/>
                <a:gd name="connsiteY15" fmla="*/ 166549 h 18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54" h="185054">
                  <a:moveTo>
                    <a:pt x="92527" y="0"/>
                  </a:moveTo>
                  <a:cubicBezTo>
                    <a:pt x="67985" y="0"/>
                    <a:pt x="44460" y="9738"/>
                    <a:pt x="27110" y="27110"/>
                  </a:cubicBezTo>
                  <a:cubicBezTo>
                    <a:pt x="9738" y="44459"/>
                    <a:pt x="0" y="67984"/>
                    <a:pt x="0" y="92527"/>
                  </a:cubicBezTo>
                  <a:cubicBezTo>
                    <a:pt x="0" y="117071"/>
                    <a:pt x="9738" y="140595"/>
                    <a:pt x="27110" y="157944"/>
                  </a:cubicBezTo>
                  <a:cubicBezTo>
                    <a:pt x="44459" y="175316"/>
                    <a:pt x="67984" y="185055"/>
                    <a:pt x="92527" y="185055"/>
                  </a:cubicBezTo>
                  <a:cubicBezTo>
                    <a:pt x="117071" y="185055"/>
                    <a:pt x="140595" y="175316"/>
                    <a:pt x="157944" y="157944"/>
                  </a:cubicBezTo>
                  <a:cubicBezTo>
                    <a:pt x="175316" y="140596"/>
                    <a:pt x="185055" y="117071"/>
                    <a:pt x="185055" y="92527"/>
                  </a:cubicBezTo>
                  <a:cubicBezTo>
                    <a:pt x="185055" y="67984"/>
                    <a:pt x="175316" y="44460"/>
                    <a:pt x="157944" y="27110"/>
                  </a:cubicBezTo>
                  <a:cubicBezTo>
                    <a:pt x="140596" y="9738"/>
                    <a:pt x="117071" y="0"/>
                    <a:pt x="92527" y="0"/>
                  </a:cubicBezTo>
                  <a:close/>
                  <a:moveTo>
                    <a:pt x="92527" y="166548"/>
                  </a:moveTo>
                  <a:cubicBezTo>
                    <a:pt x="62595" y="166548"/>
                    <a:pt x="35600" y="148505"/>
                    <a:pt x="24149" y="120863"/>
                  </a:cubicBezTo>
                  <a:cubicBezTo>
                    <a:pt x="12676" y="93198"/>
                    <a:pt x="19014" y="61344"/>
                    <a:pt x="40179" y="40180"/>
                  </a:cubicBezTo>
                  <a:cubicBezTo>
                    <a:pt x="61345" y="19015"/>
                    <a:pt x="93197" y="12677"/>
                    <a:pt x="120863" y="24150"/>
                  </a:cubicBezTo>
                  <a:cubicBezTo>
                    <a:pt x="148505" y="35600"/>
                    <a:pt x="166548" y="62595"/>
                    <a:pt x="166548" y="92528"/>
                  </a:cubicBezTo>
                  <a:cubicBezTo>
                    <a:pt x="166548" y="112167"/>
                    <a:pt x="158752" y="130996"/>
                    <a:pt x="144873" y="144875"/>
                  </a:cubicBezTo>
                  <a:cubicBezTo>
                    <a:pt x="130994" y="158753"/>
                    <a:pt x="112165" y="166549"/>
                    <a:pt x="92526" y="166549"/>
                  </a:cubicBez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7" name="Freeform 22">
              <a:extLst>
                <a:ext uri="{FF2B5EF4-FFF2-40B4-BE49-F238E27FC236}">
                  <a16:creationId xmlns:a16="http://schemas.microsoft.com/office/drawing/2014/main" id="{ABE25392-C115-BE3C-3337-3A7F95F44D9F}"/>
                </a:ext>
              </a:extLst>
            </p:cNvPr>
            <p:cNvSpPr/>
            <p:nvPr/>
          </p:nvSpPr>
          <p:spPr>
            <a:xfrm>
              <a:off x="8919064" y="1249114"/>
              <a:ext cx="116822" cy="64715"/>
            </a:xfrm>
            <a:custGeom>
              <a:avLst/>
              <a:gdLst>
                <a:gd name="connsiteX0" fmla="*/ 39740 w 157339"/>
                <a:gd name="connsiteY0" fmla="*/ 0 h 87160"/>
                <a:gd name="connsiteX1" fmla="*/ 2729 w 157339"/>
                <a:gd name="connsiteY1" fmla="*/ 37011 h 87160"/>
                <a:gd name="connsiteX2" fmla="*/ 0 w 157339"/>
                <a:gd name="connsiteY2" fmla="*/ 43580 h 87160"/>
                <a:gd name="connsiteX3" fmla="*/ 2729 w 157339"/>
                <a:gd name="connsiteY3" fmla="*/ 50150 h 87160"/>
                <a:gd name="connsiteX4" fmla="*/ 39740 w 157339"/>
                <a:gd name="connsiteY4" fmla="*/ 87160 h 87160"/>
                <a:gd name="connsiteX5" fmla="*/ 52879 w 157339"/>
                <a:gd name="connsiteY5" fmla="*/ 74021 h 87160"/>
                <a:gd name="connsiteX6" fmla="*/ 31598 w 157339"/>
                <a:gd name="connsiteY6" fmla="*/ 52833 h 87160"/>
                <a:gd name="connsiteX7" fmla="*/ 157339 w 157339"/>
                <a:gd name="connsiteY7" fmla="*/ 52833 h 87160"/>
                <a:gd name="connsiteX8" fmla="*/ 157339 w 157339"/>
                <a:gd name="connsiteY8" fmla="*/ 34328 h 87160"/>
                <a:gd name="connsiteX9" fmla="*/ 31598 w 157339"/>
                <a:gd name="connsiteY9" fmla="*/ 34328 h 87160"/>
                <a:gd name="connsiteX10" fmla="*/ 52879 w 157339"/>
                <a:gd name="connsiteY10" fmla="*/ 13139 h 8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39" h="87160">
                  <a:moveTo>
                    <a:pt x="39740" y="0"/>
                  </a:moveTo>
                  <a:lnTo>
                    <a:pt x="2729" y="37011"/>
                  </a:lnTo>
                  <a:cubicBezTo>
                    <a:pt x="971" y="38746"/>
                    <a:pt x="0" y="41105"/>
                    <a:pt x="0" y="43580"/>
                  </a:cubicBezTo>
                  <a:cubicBezTo>
                    <a:pt x="0" y="46056"/>
                    <a:pt x="971" y="48415"/>
                    <a:pt x="2729" y="50150"/>
                  </a:cubicBezTo>
                  <a:lnTo>
                    <a:pt x="39740" y="87160"/>
                  </a:lnTo>
                  <a:lnTo>
                    <a:pt x="52879" y="74021"/>
                  </a:lnTo>
                  <a:lnTo>
                    <a:pt x="31598" y="52833"/>
                  </a:lnTo>
                  <a:lnTo>
                    <a:pt x="157339" y="52833"/>
                  </a:lnTo>
                  <a:lnTo>
                    <a:pt x="157339" y="34328"/>
                  </a:lnTo>
                  <a:lnTo>
                    <a:pt x="31598" y="34328"/>
                  </a:lnTo>
                  <a:lnTo>
                    <a:pt x="52879" y="13139"/>
                  </a:ln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8" name="Freeform 24">
              <a:extLst>
                <a:ext uri="{FF2B5EF4-FFF2-40B4-BE49-F238E27FC236}">
                  <a16:creationId xmlns:a16="http://schemas.microsoft.com/office/drawing/2014/main" id="{5013CBCC-8CE7-8997-5B39-EEA041FBEF9A}"/>
                </a:ext>
              </a:extLst>
            </p:cNvPr>
            <p:cNvSpPr/>
            <p:nvPr/>
          </p:nvSpPr>
          <p:spPr>
            <a:xfrm>
              <a:off x="8919064" y="1633160"/>
              <a:ext cx="116822" cy="64715"/>
            </a:xfrm>
            <a:custGeom>
              <a:avLst/>
              <a:gdLst>
                <a:gd name="connsiteX0" fmla="*/ 2729 w 157339"/>
                <a:gd name="connsiteY0" fmla="*/ 50150 h 87160"/>
                <a:gd name="connsiteX1" fmla="*/ 39740 w 157339"/>
                <a:gd name="connsiteY1" fmla="*/ 87160 h 87160"/>
                <a:gd name="connsiteX2" fmla="*/ 52879 w 157339"/>
                <a:gd name="connsiteY2" fmla="*/ 74021 h 87160"/>
                <a:gd name="connsiteX3" fmla="*/ 31598 w 157339"/>
                <a:gd name="connsiteY3" fmla="*/ 52833 h 87160"/>
                <a:gd name="connsiteX4" fmla="*/ 157339 w 157339"/>
                <a:gd name="connsiteY4" fmla="*/ 52833 h 87160"/>
                <a:gd name="connsiteX5" fmla="*/ 157339 w 157339"/>
                <a:gd name="connsiteY5" fmla="*/ 34328 h 87160"/>
                <a:gd name="connsiteX6" fmla="*/ 31598 w 157339"/>
                <a:gd name="connsiteY6" fmla="*/ 34328 h 87160"/>
                <a:gd name="connsiteX7" fmla="*/ 52879 w 157339"/>
                <a:gd name="connsiteY7" fmla="*/ 13139 h 87160"/>
                <a:gd name="connsiteX8" fmla="*/ 39740 w 157339"/>
                <a:gd name="connsiteY8" fmla="*/ 0 h 87160"/>
                <a:gd name="connsiteX9" fmla="*/ 2729 w 157339"/>
                <a:gd name="connsiteY9" fmla="*/ 37011 h 87160"/>
                <a:gd name="connsiteX10" fmla="*/ 0 w 157339"/>
                <a:gd name="connsiteY10" fmla="*/ 43580 h 87160"/>
                <a:gd name="connsiteX11" fmla="*/ 2729 w 157339"/>
                <a:gd name="connsiteY11" fmla="*/ 50150 h 8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339" h="87160">
                  <a:moveTo>
                    <a:pt x="2729" y="50150"/>
                  </a:moveTo>
                  <a:lnTo>
                    <a:pt x="39740" y="87160"/>
                  </a:lnTo>
                  <a:lnTo>
                    <a:pt x="52879" y="74021"/>
                  </a:lnTo>
                  <a:lnTo>
                    <a:pt x="31598" y="52833"/>
                  </a:lnTo>
                  <a:lnTo>
                    <a:pt x="157339" y="52833"/>
                  </a:lnTo>
                  <a:lnTo>
                    <a:pt x="157339" y="34328"/>
                  </a:lnTo>
                  <a:lnTo>
                    <a:pt x="31598" y="34328"/>
                  </a:lnTo>
                  <a:lnTo>
                    <a:pt x="52879" y="13139"/>
                  </a:lnTo>
                  <a:lnTo>
                    <a:pt x="39740" y="0"/>
                  </a:lnTo>
                  <a:lnTo>
                    <a:pt x="2729" y="37011"/>
                  </a:lnTo>
                  <a:cubicBezTo>
                    <a:pt x="971" y="38746"/>
                    <a:pt x="0" y="41105"/>
                    <a:pt x="0" y="43580"/>
                  </a:cubicBezTo>
                  <a:cubicBezTo>
                    <a:pt x="0" y="46055"/>
                    <a:pt x="971" y="48415"/>
                    <a:pt x="2729" y="50150"/>
                  </a:cubicBez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49" name="Freeform 26">
              <a:extLst>
                <a:ext uri="{FF2B5EF4-FFF2-40B4-BE49-F238E27FC236}">
                  <a16:creationId xmlns:a16="http://schemas.microsoft.com/office/drawing/2014/main" id="{26B01FF8-E87A-B8D5-8716-3614C71DEC1A}"/>
                </a:ext>
              </a:extLst>
            </p:cNvPr>
            <p:cNvSpPr/>
            <p:nvPr/>
          </p:nvSpPr>
          <p:spPr>
            <a:xfrm>
              <a:off x="9141734" y="1410490"/>
              <a:ext cx="64715" cy="116822"/>
            </a:xfrm>
            <a:custGeom>
              <a:avLst/>
              <a:gdLst>
                <a:gd name="connsiteX0" fmla="*/ 52833 w 87160"/>
                <a:gd name="connsiteY0" fmla="*/ 157339 h 157339"/>
                <a:gd name="connsiteX1" fmla="*/ 52833 w 87160"/>
                <a:gd name="connsiteY1" fmla="*/ 31598 h 157339"/>
                <a:gd name="connsiteX2" fmla="*/ 74021 w 87160"/>
                <a:gd name="connsiteY2" fmla="*/ 52879 h 157339"/>
                <a:gd name="connsiteX3" fmla="*/ 87160 w 87160"/>
                <a:gd name="connsiteY3" fmla="*/ 39740 h 157339"/>
                <a:gd name="connsiteX4" fmla="*/ 50150 w 87160"/>
                <a:gd name="connsiteY4" fmla="*/ 2729 h 157339"/>
                <a:gd name="connsiteX5" fmla="*/ 43580 w 87160"/>
                <a:gd name="connsiteY5" fmla="*/ 0 h 157339"/>
                <a:gd name="connsiteX6" fmla="*/ 37011 w 87160"/>
                <a:gd name="connsiteY6" fmla="*/ 2729 h 157339"/>
                <a:gd name="connsiteX7" fmla="*/ 0 w 87160"/>
                <a:gd name="connsiteY7" fmla="*/ 39740 h 157339"/>
                <a:gd name="connsiteX8" fmla="*/ 13139 w 87160"/>
                <a:gd name="connsiteY8" fmla="*/ 52879 h 157339"/>
                <a:gd name="connsiteX9" fmla="*/ 34328 w 87160"/>
                <a:gd name="connsiteY9" fmla="*/ 31598 h 157339"/>
                <a:gd name="connsiteX10" fmla="*/ 34328 w 87160"/>
                <a:gd name="connsiteY10" fmla="*/ 157339 h 15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60" h="157339">
                  <a:moveTo>
                    <a:pt x="52833" y="157339"/>
                  </a:moveTo>
                  <a:lnTo>
                    <a:pt x="52833" y="31598"/>
                  </a:lnTo>
                  <a:lnTo>
                    <a:pt x="74021" y="52879"/>
                  </a:lnTo>
                  <a:lnTo>
                    <a:pt x="87160" y="39740"/>
                  </a:lnTo>
                  <a:lnTo>
                    <a:pt x="50150" y="2729"/>
                  </a:lnTo>
                  <a:cubicBezTo>
                    <a:pt x="48415" y="971"/>
                    <a:pt x="46056" y="0"/>
                    <a:pt x="43580" y="0"/>
                  </a:cubicBezTo>
                  <a:cubicBezTo>
                    <a:pt x="41105" y="0"/>
                    <a:pt x="38746" y="971"/>
                    <a:pt x="37011" y="2729"/>
                  </a:cubicBezTo>
                  <a:lnTo>
                    <a:pt x="0" y="39740"/>
                  </a:lnTo>
                  <a:lnTo>
                    <a:pt x="13139" y="52879"/>
                  </a:lnTo>
                  <a:lnTo>
                    <a:pt x="34328" y="31598"/>
                  </a:lnTo>
                  <a:lnTo>
                    <a:pt x="34328" y="157339"/>
                  </a:ln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0" name="Freeform 28">
              <a:extLst>
                <a:ext uri="{FF2B5EF4-FFF2-40B4-BE49-F238E27FC236}">
                  <a16:creationId xmlns:a16="http://schemas.microsoft.com/office/drawing/2014/main" id="{1F0E3C07-A996-D36B-C527-0F7A95278AFE}"/>
                </a:ext>
              </a:extLst>
            </p:cNvPr>
            <p:cNvSpPr/>
            <p:nvPr/>
          </p:nvSpPr>
          <p:spPr>
            <a:xfrm>
              <a:off x="8757694" y="1410490"/>
              <a:ext cx="64715" cy="116822"/>
            </a:xfrm>
            <a:custGeom>
              <a:avLst/>
              <a:gdLst>
                <a:gd name="connsiteX0" fmla="*/ 52833 w 87160"/>
                <a:gd name="connsiteY0" fmla="*/ 157339 h 157339"/>
                <a:gd name="connsiteX1" fmla="*/ 52833 w 87160"/>
                <a:gd name="connsiteY1" fmla="*/ 31598 h 157339"/>
                <a:gd name="connsiteX2" fmla="*/ 74021 w 87160"/>
                <a:gd name="connsiteY2" fmla="*/ 52879 h 157339"/>
                <a:gd name="connsiteX3" fmla="*/ 87160 w 87160"/>
                <a:gd name="connsiteY3" fmla="*/ 39740 h 157339"/>
                <a:gd name="connsiteX4" fmla="*/ 50150 w 87160"/>
                <a:gd name="connsiteY4" fmla="*/ 2729 h 157339"/>
                <a:gd name="connsiteX5" fmla="*/ 43580 w 87160"/>
                <a:gd name="connsiteY5" fmla="*/ 0 h 157339"/>
                <a:gd name="connsiteX6" fmla="*/ 37011 w 87160"/>
                <a:gd name="connsiteY6" fmla="*/ 2729 h 157339"/>
                <a:gd name="connsiteX7" fmla="*/ 0 w 87160"/>
                <a:gd name="connsiteY7" fmla="*/ 39740 h 157339"/>
                <a:gd name="connsiteX8" fmla="*/ 13139 w 87160"/>
                <a:gd name="connsiteY8" fmla="*/ 52879 h 157339"/>
                <a:gd name="connsiteX9" fmla="*/ 34328 w 87160"/>
                <a:gd name="connsiteY9" fmla="*/ 31598 h 157339"/>
                <a:gd name="connsiteX10" fmla="*/ 34328 w 87160"/>
                <a:gd name="connsiteY10" fmla="*/ 157339 h 15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60" h="157339">
                  <a:moveTo>
                    <a:pt x="52833" y="157339"/>
                  </a:moveTo>
                  <a:lnTo>
                    <a:pt x="52833" y="31598"/>
                  </a:lnTo>
                  <a:lnTo>
                    <a:pt x="74021" y="52879"/>
                  </a:lnTo>
                  <a:lnTo>
                    <a:pt x="87160" y="39740"/>
                  </a:lnTo>
                  <a:lnTo>
                    <a:pt x="50150" y="2729"/>
                  </a:lnTo>
                  <a:cubicBezTo>
                    <a:pt x="48415" y="971"/>
                    <a:pt x="46056" y="0"/>
                    <a:pt x="43580" y="0"/>
                  </a:cubicBezTo>
                  <a:cubicBezTo>
                    <a:pt x="41105" y="0"/>
                    <a:pt x="38746" y="971"/>
                    <a:pt x="37011" y="2729"/>
                  </a:cubicBezTo>
                  <a:lnTo>
                    <a:pt x="0" y="39740"/>
                  </a:lnTo>
                  <a:lnTo>
                    <a:pt x="13139" y="52879"/>
                  </a:lnTo>
                  <a:lnTo>
                    <a:pt x="34328" y="31598"/>
                  </a:lnTo>
                  <a:lnTo>
                    <a:pt x="34328" y="157339"/>
                  </a:lnTo>
                  <a:close/>
                </a:path>
              </a:pathLst>
            </a:custGeom>
            <a:solidFill>
              <a:schemeClr val="tx1">
                <a:lumMod val="75000"/>
                <a:lumOff val="25000"/>
              </a:schemeClr>
            </a:solidFill>
            <a:ln w="190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1" name="Freeform 40">
              <a:extLst>
                <a:ext uri="{FF2B5EF4-FFF2-40B4-BE49-F238E27FC236}">
                  <a16:creationId xmlns:a16="http://schemas.microsoft.com/office/drawing/2014/main" id="{A8CBB727-CF60-0292-EBCC-56CF02BBAB81}"/>
                </a:ext>
              </a:extLst>
            </p:cNvPr>
            <p:cNvSpPr/>
            <p:nvPr/>
          </p:nvSpPr>
          <p:spPr>
            <a:xfrm>
              <a:off x="10662033" y="5106195"/>
              <a:ext cx="434480" cy="548640"/>
            </a:xfrm>
            <a:custGeom>
              <a:avLst/>
              <a:gdLst>
                <a:gd name="connsiteX0" fmla="*/ 881305 w 966014"/>
                <a:gd name="connsiteY0" fmla="*/ 1076962 h 1219836"/>
                <a:gd name="connsiteX1" fmla="*/ 904143 w 966014"/>
                <a:gd name="connsiteY1" fmla="*/ 636907 h 1219836"/>
                <a:gd name="connsiteX2" fmla="*/ 292630 w 966014"/>
                <a:gd name="connsiteY2" fmla="*/ 73033 h 1219836"/>
                <a:gd name="connsiteX3" fmla="*/ 98339 w 966014"/>
                <a:gd name="connsiteY3" fmla="*/ 440693 h 1219836"/>
                <a:gd name="connsiteX4" fmla="*/ 100254 w 966014"/>
                <a:gd name="connsiteY4" fmla="*/ 448306 h 1219836"/>
                <a:gd name="connsiteX5" fmla="*/ 79282 w 966014"/>
                <a:gd name="connsiteY5" fmla="*/ 507340 h 1219836"/>
                <a:gd name="connsiteX6" fmla="*/ 18332 w 966014"/>
                <a:gd name="connsiteY6" fmla="*/ 682582 h 1219836"/>
                <a:gd name="connsiteX7" fmla="*/ 67838 w 966014"/>
                <a:gd name="connsiteY7" fmla="*/ 699723 h 1219836"/>
                <a:gd name="connsiteX8" fmla="*/ 69755 w 966014"/>
                <a:gd name="connsiteY8" fmla="*/ 703554 h 1219836"/>
                <a:gd name="connsiteX9" fmla="*/ 84979 w 966014"/>
                <a:gd name="connsiteY9" fmla="*/ 775947 h 1219836"/>
                <a:gd name="connsiteX10" fmla="*/ 96422 w 966014"/>
                <a:gd name="connsiteY10" fmla="*/ 821671 h 1219836"/>
                <a:gd name="connsiteX11" fmla="*/ 100253 w 966014"/>
                <a:gd name="connsiteY11" fmla="*/ 890233 h 1219836"/>
                <a:gd name="connsiteX12" fmla="*/ 98338 w 966014"/>
                <a:gd name="connsiteY12" fmla="*/ 894064 h 1219836"/>
                <a:gd name="connsiteX13" fmla="*/ 104035 w 966014"/>
                <a:gd name="connsiteY13" fmla="*/ 964542 h 1219836"/>
                <a:gd name="connsiteX14" fmla="*/ 300237 w 966014"/>
                <a:gd name="connsiteY14" fmla="*/ 1019794 h 1219836"/>
                <a:gd name="connsiteX15" fmla="*/ 326905 w 966014"/>
                <a:gd name="connsiteY15" fmla="*/ 1021709 h 1219836"/>
                <a:gd name="connsiteX16" fmla="*/ 365016 w 966014"/>
                <a:gd name="connsiteY16" fmla="*/ 1181725 h 1219836"/>
                <a:gd name="connsiteX17" fmla="*/ 363102 w 966014"/>
                <a:gd name="connsiteY17" fmla="*/ 1204563 h 1219836"/>
                <a:gd name="connsiteX18" fmla="*/ 366933 w 966014"/>
                <a:gd name="connsiteY18" fmla="*/ 1216006 h 1219836"/>
                <a:gd name="connsiteX19" fmla="*/ 378375 w 966014"/>
                <a:gd name="connsiteY19" fmla="*/ 1219837 h 1219836"/>
                <a:gd name="connsiteX20" fmla="*/ 947995 w 966014"/>
                <a:gd name="connsiteY20" fmla="*/ 1219837 h 1219836"/>
                <a:gd name="connsiteX21" fmla="*/ 961354 w 966014"/>
                <a:gd name="connsiteY21" fmla="*/ 1210309 h 1219836"/>
                <a:gd name="connsiteX22" fmla="*/ 959439 w 966014"/>
                <a:gd name="connsiteY22" fmla="*/ 1195084 h 1219836"/>
                <a:gd name="connsiteX23" fmla="*/ 881300 w 966014"/>
                <a:gd name="connsiteY23" fmla="*/ 1076967 h 1219836"/>
                <a:gd name="connsiteX24" fmla="*/ 391700 w 966014"/>
                <a:gd name="connsiteY24" fmla="*/ 1187468 h 1219836"/>
                <a:gd name="connsiteX25" fmla="*/ 391700 w 966014"/>
                <a:gd name="connsiteY25" fmla="*/ 1179854 h 1219836"/>
                <a:gd name="connsiteX26" fmla="*/ 365032 w 966014"/>
                <a:gd name="connsiteY26" fmla="*/ 1017927 h 1219836"/>
                <a:gd name="connsiteX27" fmla="*/ 494596 w 966014"/>
                <a:gd name="connsiteY27" fmla="*/ 962675 h 1219836"/>
                <a:gd name="connsiteX28" fmla="*/ 500293 w 966014"/>
                <a:gd name="connsiteY28" fmla="*/ 880754 h 1219836"/>
                <a:gd name="connsiteX29" fmla="*/ 481237 w 966014"/>
                <a:gd name="connsiteY29" fmla="*/ 873143 h 1219836"/>
                <a:gd name="connsiteX30" fmla="*/ 473626 w 966014"/>
                <a:gd name="connsiteY30" fmla="*/ 892198 h 1219836"/>
                <a:gd name="connsiteX31" fmla="*/ 469795 w 966014"/>
                <a:gd name="connsiteY31" fmla="*/ 945535 h 1219836"/>
                <a:gd name="connsiteX32" fmla="*/ 326928 w 966014"/>
                <a:gd name="connsiteY32" fmla="*/ 989345 h 1219836"/>
                <a:gd name="connsiteX33" fmla="*/ 317400 w 966014"/>
                <a:gd name="connsiteY33" fmla="*/ 989345 h 1219836"/>
                <a:gd name="connsiteX34" fmla="*/ 126893 w 966014"/>
                <a:gd name="connsiteY34" fmla="*/ 949317 h 1219836"/>
                <a:gd name="connsiteX35" fmla="*/ 123112 w 966014"/>
                <a:gd name="connsiteY35" fmla="*/ 907424 h 1219836"/>
                <a:gd name="connsiteX36" fmla="*/ 115499 w 966014"/>
                <a:gd name="connsiteY36" fmla="*/ 796919 h 1219836"/>
                <a:gd name="connsiteX37" fmla="*/ 111668 w 966014"/>
                <a:gd name="connsiteY37" fmla="*/ 793088 h 1219836"/>
                <a:gd name="connsiteX38" fmla="*/ 119281 w 966014"/>
                <a:gd name="connsiteY38" fmla="*/ 779729 h 1219836"/>
                <a:gd name="connsiteX39" fmla="*/ 113584 w 966014"/>
                <a:gd name="connsiteY39" fmla="*/ 754975 h 1219836"/>
                <a:gd name="connsiteX40" fmla="*/ 100225 w 966014"/>
                <a:gd name="connsiteY40" fmla="*/ 707335 h 1219836"/>
                <a:gd name="connsiteX41" fmla="*/ 35445 w 966014"/>
                <a:gd name="connsiteY41" fmla="*/ 655914 h 1219836"/>
                <a:gd name="connsiteX42" fmla="*/ 31614 w 966014"/>
                <a:gd name="connsiteY42" fmla="*/ 646386 h 1219836"/>
                <a:gd name="connsiteX43" fmla="*/ 102092 w 966014"/>
                <a:gd name="connsiteY43" fmla="*/ 526353 h 1219836"/>
                <a:gd name="connsiteX44" fmla="*/ 128761 w 966014"/>
                <a:gd name="connsiteY44" fmla="*/ 432988 h 1219836"/>
                <a:gd name="connsiteX45" fmla="*/ 309749 w 966014"/>
                <a:gd name="connsiteY45" fmla="*/ 95830 h 1219836"/>
                <a:gd name="connsiteX46" fmla="*/ 881230 w 966014"/>
                <a:gd name="connsiteY46" fmla="*/ 619722 h 1219836"/>
                <a:gd name="connsiteX47" fmla="*/ 854561 w 966014"/>
                <a:gd name="connsiteY47" fmla="*/ 1084534 h 1219836"/>
                <a:gd name="connsiteX48" fmla="*/ 915511 w 966014"/>
                <a:gd name="connsiteY48" fmla="*/ 1187426 h 12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6014" h="1219836">
                  <a:moveTo>
                    <a:pt x="881305" y="1076962"/>
                  </a:moveTo>
                  <a:cubicBezTo>
                    <a:pt x="826053" y="894063"/>
                    <a:pt x="833665" y="745500"/>
                    <a:pt x="904143" y="636907"/>
                  </a:cubicBezTo>
                  <a:cubicBezTo>
                    <a:pt x="1130842" y="278778"/>
                    <a:pt x="690792" y="-180338"/>
                    <a:pt x="292630" y="73033"/>
                  </a:cubicBezTo>
                  <a:cubicBezTo>
                    <a:pt x="163065" y="154954"/>
                    <a:pt x="88809" y="295915"/>
                    <a:pt x="98339" y="440693"/>
                  </a:cubicBezTo>
                  <a:cubicBezTo>
                    <a:pt x="98339" y="442608"/>
                    <a:pt x="100254" y="446390"/>
                    <a:pt x="100254" y="448306"/>
                  </a:cubicBezTo>
                  <a:cubicBezTo>
                    <a:pt x="102170" y="450221"/>
                    <a:pt x="117395" y="474974"/>
                    <a:pt x="79282" y="507340"/>
                  </a:cubicBezTo>
                  <a:cubicBezTo>
                    <a:pt x="35473" y="553064"/>
                    <a:pt x="-33088" y="648296"/>
                    <a:pt x="18332" y="682582"/>
                  </a:cubicBezTo>
                  <a:cubicBezTo>
                    <a:pt x="25945" y="688279"/>
                    <a:pt x="56444" y="684497"/>
                    <a:pt x="67838" y="699723"/>
                  </a:cubicBezTo>
                  <a:cubicBezTo>
                    <a:pt x="69755" y="701638"/>
                    <a:pt x="69755" y="701638"/>
                    <a:pt x="69755" y="703554"/>
                  </a:cubicBezTo>
                  <a:cubicBezTo>
                    <a:pt x="60227" y="730223"/>
                    <a:pt x="62142" y="758806"/>
                    <a:pt x="84979" y="775947"/>
                  </a:cubicBezTo>
                  <a:cubicBezTo>
                    <a:pt x="75451" y="793088"/>
                    <a:pt x="79282" y="810228"/>
                    <a:pt x="96422" y="821671"/>
                  </a:cubicBezTo>
                  <a:cubicBezTo>
                    <a:pt x="102120" y="833114"/>
                    <a:pt x="119260" y="871177"/>
                    <a:pt x="100253" y="890233"/>
                  </a:cubicBezTo>
                  <a:cubicBezTo>
                    <a:pt x="98338" y="892148"/>
                    <a:pt x="98338" y="892148"/>
                    <a:pt x="98338" y="894064"/>
                  </a:cubicBezTo>
                  <a:cubicBezTo>
                    <a:pt x="98338" y="895979"/>
                    <a:pt x="81197" y="930259"/>
                    <a:pt x="104035" y="964542"/>
                  </a:cubicBezTo>
                  <a:cubicBezTo>
                    <a:pt x="130703" y="1004569"/>
                    <a:pt x="195483" y="1021709"/>
                    <a:pt x="300237" y="1019794"/>
                  </a:cubicBezTo>
                  <a:cubicBezTo>
                    <a:pt x="305933" y="1021709"/>
                    <a:pt x="321208" y="1021709"/>
                    <a:pt x="326905" y="1021709"/>
                  </a:cubicBezTo>
                  <a:cubicBezTo>
                    <a:pt x="368798" y="1038850"/>
                    <a:pt x="368798" y="1135995"/>
                    <a:pt x="365016" y="1181725"/>
                  </a:cubicBezTo>
                  <a:cubicBezTo>
                    <a:pt x="365016" y="1181725"/>
                    <a:pt x="365016" y="1191253"/>
                    <a:pt x="363102" y="1204563"/>
                  </a:cubicBezTo>
                  <a:cubicBezTo>
                    <a:pt x="363102" y="1208394"/>
                    <a:pt x="365016" y="1212176"/>
                    <a:pt x="366933" y="1216006"/>
                  </a:cubicBezTo>
                  <a:cubicBezTo>
                    <a:pt x="368847" y="1219837"/>
                    <a:pt x="372629" y="1219837"/>
                    <a:pt x="378375" y="1219837"/>
                  </a:cubicBezTo>
                  <a:lnTo>
                    <a:pt x="947995" y="1219837"/>
                  </a:lnTo>
                  <a:cubicBezTo>
                    <a:pt x="953692" y="1219837"/>
                    <a:pt x="959439" y="1216006"/>
                    <a:pt x="961354" y="1210309"/>
                  </a:cubicBezTo>
                  <a:cubicBezTo>
                    <a:pt x="963270" y="1204612"/>
                    <a:pt x="963270" y="1198866"/>
                    <a:pt x="959439" y="1195084"/>
                  </a:cubicBezTo>
                  <a:cubicBezTo>
                    <a:pt x="902222" y="1134085"/>
                    <a:pt x="881300" y="1076967"/>
                    <a:pt x="881300" y="1076967"/>
                  </a:cubicBezTo>
                  <a:close/>
                  <a:moveTo>
                    <a:pt x="391700" y="1187468"/>
                  </a:moveTo>
                  <a:lnTo>
                    <a:pt x="391700" y="1179854"/>
                  </a:lnTo>
                  <a:cubicBezTo>
                    <a:pt x="397397" y="1103631"/>
                    <a:pt x="387869" y="1050290"/>
                    <a:pt x="365032" y="1017927"/>
                  </a:cubicBezTo>
                  <a:cubicBezTo>
                    <a:pt x="429811" y="1012230"/>
                    <a:pt x="473621" y="995089"/>
                    <a:pt x="494596" y="962675"/>
                  </a:cubicBezTo>
                  <a:cubicBezTo>
                    <a:pt x="519350" y="924564"/>
                    <a:pt x="502209" y="882669"/>
                    <a:pt x="500293" y="880754"/>
                  </a:cubicBezTo>
                  <a:cubicBezTo>
                    <a:pt x="496462" y="873143"/>
                    <a:pt x="488850" y="871226"/>
                    <a:pt x="481237" y="873143"/>
                  </a:cubicBezTo>
                  <a:cubicBezTo>
                    <a:pt x="473626" y="876973"/>
                    <a:pt x="471710" y="884585"/>
                    <a:pt x="473626" y="892198"/>
                  </a:cubicBezTo>
                  <a:cubicBezTo>
                    <a:pt x="473626" y="892198"/>
                    <a:pt x="486985" y="920782"/>
                    <a:pt x="469795" y="945535"/>
                  </a:cubicBezTo>
                  <a:cubicBezTo>
                    <a:pt x="456436" y="966507"/>
                    <a:pt x="420289" y="989345"/>
                    <a:pt x="326928" y="989345"/>
                  </a:cubicBezTo>
                  <a:lnTo>
                    <a:pt x="317400" y="989345"/>
                  </a:lnTo>
                  <a:cubicBezTo>
                    <a:pt x="180227" y="996956"/>
                    <a:pt x="140245" y="966507"/>
                    <a:pt x="126893" y="949317"/>
                  </a:cubicBezTo>
                  <a:cubicBezTo>
                    <a:pt x="115499" y="932176"/>
                    <a:pt x="121196" y="913121"/>
                    <a:pt x="123112" y="907424"/>
                  </a:cubicBezTo>
                  <a:cubicBezTo>
                    <a:pt x="153612" y="875059"/>
                    <a:pt x="128809" y="804532"/>
                    <a:pt x="115499" y="796919"/>
                  </a:cubicBezTo>
                  <a:cubicBezTo>
                    <a:pt x="111668" y="795003"/>
                    <a:pt x="111668" y="793088"/>
                    <a:pt x="111668" y="793088"/>
                  </a:cubicBezTo>
                  <a:cubicBezTo>
                    <a:pt x="111668" y="791172"/>
                    <a:pt x="115499" y="783560"/>
                    <a:pt x="119281" y="779729"/>
                  </a:cubicBezTo>
                  <a:cubicBezTo>
                    <a:pt x="126893" y="772116"/>
                    <a:pt x="124978" y="758757"/>
                    <a:pt x="113584" y="754975"/>
                  </a:cubicBezTo>
                  <a:cubicBezTo>
                    <a:pt x="85001" y="745447"/>
                    <a:pt x="98359" y="714948"/>
                    <a:pt x="100225" y="707335"/>
                  </a:cubicBezTo>
                  <a:cubicBezTo>
                    <a:pt x="105922" y="674969"/>
                    <a:pt x="67860" y="659694"/>
                    <a:pt x="35445" y="655914"/>
                  </a:cubicBezTo>
                  <a:cubicBezTo>
                    <a:pt x="33529" y="653998"/>
                    <a:pt x="31614" y="650217"/>
                    <a:pt x="31614" y="646386"/>
                  </a:cubicBezTo>
                  <a:cubicBezTo>
                    <a:pt x="27783" y="617802"/>
                    <a:pt x="73508" y="556852"/>
                    <a:pt x="102092" y="526353"/>
                  </a:cubicBezTo>
                  <a:cubicBezTo>
                    <a:pt x="143986" y="490156"/>
                    <a:pt x="140204" y="452044"/>
                    <a:pt x="128761" y="432988"/>
                  </a:cubicBezTo>
                  <a:cubicBezTo>
                    <a:pt x="121148" y="299651"/>
                    <a:pt x="189711" y="171998"/>
                    <a:pt x="309749" y="95830"/>
                  </a:cubicBezTo>
                  <a:cubicBezTo>
                    <a:pt x="681244" y="-140404"/>
                    <a:pt x="1092708" y="286337"/>
                    <a:pt x="881230" y="619722"/>
                  </a:cubicBezTo>
                  <a:cubicBezTo>
                    <a:pt x="805006" y="737839"/>
                    <a:pt x="797393" y="894015"/>
                    <a:pt x="854561" y="1084534"/>
                  </a:cubicBezTo>
                  <a:cubicBezTo>
                    <a:pt x="854561" y="1086448"/>
                    <a:pt x="871702" y="1132174"/>
                    <a:pt x="915511" y="1187426"/>
                  </a:cubicBezTo>
                  <a:close/>
                </a:path>
              </a:pathLst>
            </a:custGeom>
            <a:solidFill>
              <a:schemeClr val="tx1">
                <a:lumMod val="75000"/>
                <a:lumOff val="25000"/>
              </a:schemeClr>
            </a:solidFill>
            <a:ln w="12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2" name="Freeform 42">
              <a:extLst>
                <a:ext uri="{FF2B5EF4-FFF2-40B4-BE49-F238E27FC236}">
                  <a16:creationId xmlns:a16="http://schemas.microsoft.com/office/drawing/2014/main" id="{B446710E-92B5-968C-9E78-14E9D3272766}"/>
                </a:ext>
              </a:extLst>
            </p:cNvPr>
            <p:cNvSpPr/>
            <p:nvPr/>
          </p:nvSpPr>
          <p:spPr>
            <a:xfrm>
              <a:off x="10944457" y="5205034"/>
              <a:ext cx="102804" cy="161912"/>
            </a:xfrm>
            <a:custGeom>
              <a:avLst/>
              <a:gdLst>
                <a:gd name="connsiteX0" fmla="*/ 15225 w 228572"/>
                <a:gd name="connsiteY0" fmla="*/ 359994 h 359993"/>
                <a:gd name="connsiteX1" fmla="*/ 30449 w 228572"/>
                <a:gd name="connsiteY1" fmla="*/ 344769 h 359993"/>
                <a:gd name="connsiteX2" fmla="*/ 30449 w 228572"/>
                <a:gd name="connsiteY2" fmla="*/ 211433 h 359993"/>
                <a:gd name="connsiteX3" fmla="*/ 102842 w 228572"/>
                <a:gd name="connsiteY3" fmla="*/ 139040 h 359993"/>
                <a:gd name="connsiteX4" fmla="*/ 152348 w 228572"/>
                <a:gd name="connsiteY4" fmla="*/ 156181 h 359993"/>
                <a:gd name="connsiteX5" fmla="*/ 209516 w 228572"/>
                <a:gd name="connsiteY5" fmla="*/ 131427 h 359993"/>
                <a:gd name="connsiteX6" fmla="*/ 228572 w 228572"/>
                <a:gd name="connsiteY6" fmla="*/ 78090 h 359993"/>
                <a:gd name="connsiteX7" fmla="*/ 150482 w 228572"/>
                <a:gd name="connsiteY7" fmla="*/ 0 h 359993"/>
                <a:gd name="connsiteX8" fmla="*/ 72393 w 228572"/>
                <a:gd name="connsiteY8" fmla="*/ 78090 h 359993"/>
                <a:gd name="connsiteX9" fmla="*/ 81921 w 228572"/>
                <a:gd name="connsiteY9" fmla="*/ 116201 h 359993"/>
                <a:gd name="connsiteX10" fmla="*/ 3831 w 228572"/>
                <a:gd name="connsiteY10" fmla="*/ 194291 h 359993"/>
                <a:gd name="connsiteX11" fmla="*/ 0 w 228572"/>
                <a:gd name="connsiteY11" fmla="*/ 203818 h 359993"/>
                <a:gd name="connsiteX12" fmla="*/ 0 w 228572"/>
                <a:gd name="connsiteY12" fmla="*/ 342901 h 359993"/>
                <a:gd name="connsiteX13" fmla="*/ 15225 w 228572"/>
                <a:gd name="connsiteY13" fmla="*/ 359993 h 359993"/>
                <a:gd name="connsiteX14" fmla="*/ 150485 w 228572"/>
                <a:gd name="connsiteY14" fmla="*/ 30443 h 359993"/>
                <a:gd name="connsiteX15" fmla="*/ 199991 w 228572"/>
                <a:gd name="connsiteY15" fmla="*/ 79949 h 359993"/>
                <a:gd name="connsiteX16" fmla="*/ 188547 w 228572"/>
                <a:gd name="connsiteY16" fmla="*/ 114231 h 359993"/>
                <a:gd name="connsiteX17" fmla="*/ 152351 w 228572"/>
                <a:gd name="connsiteY17" fmla="*/ 129455 h 359993"/>
                <a:gd name="connsiteX18" fmla="*/ 102845 w 228572"/>
                <a:gd name="connsiteY18" fmla="*/ 79949 h 359993"/>
                <a:gd name="connsiteX19" fmla="*/ 150485 w 228572"/>
                <a:gd name="connsiteY19" fmla="*/ 30443 h 35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572" h="359993">
                  <a:moveTo>
                    <a:pt x="15225" y="359994"/>
                  </a:moveTo>
                  <a:cubicBezTo>
                    <a:pt x="22838" y="359994"/>
                    <a:pt x="30449" y="354297"/>
                    <a:pt x="30449" y="344769"/>
                  </a:cubicBezTo>
                  <a:lnTo>
                    <a:pt x="30449" y="211433"/>
                  </a:lnTo>
                  <a:lnTo>
                    <a:pt x="102842" y="139040"/>
                  </a:lnTo>
                  <a:cubicBezTo>
                    <a:pt x="116201" y="150484"/>
                    <a:pt x="133342" y="156181"/>
                    <a:pt x="152348" y="156181"/>
                  </a:cubicBezTo>
                  <a:cubicBezTo>
                    <a:pt x="175186" y="156181"/>
                    <a:pt x="196158" y="148568"/>
                    <a:pt x="209516" y="131427"/>
                  </a:cubicBezTo>
                  <a:cubicBezTo>
                    <a:pt x="222875" y="118068"/>
                    <a:pt x="228572" y="99061"/>
                    <a:pt x="228572" y="78090"/>
                  </a:cubicBezTo>
                  <a:cubicBezTo>
                    <a:pt x="228572" y="39978"/>
                    <a:pt x="201904" y="0"/>
                    <a:pt x="150482" y="0"/>
                  </a:cubicBezTo>
                  <a:cubicBezTo>
                    <a:pt x="108589" y="0"/>
                    <a:pt x="72393" y="34282"/>
                    <a:pt x="72393" y="78090"/>
                  </a:cubicBezTo>
                  <a:cubicBezTo>
                    <a:pt x="72393" y="91448"/>
                    <a:pt x="76224" y="104758"/>
                    <a:pt x="81921" y="116201"/>
                  </a:cubicBezTo>
                  <a:lnTo>
                    <a:pt x="3831" y="194291"/>
                  </a:lnTo>
                  <a:cubicBezTo>
                    <a:pt x="1916" y="196205"/>
                    <a:pt x="0" y="199987"/>
                    <a:pt x="0" y="203818"/>
                  </a:cubicBezTo>
                  <a:lnTo>
                    <a:pt x="0" y="342901"/>
                  </a:lnTo>
                  <a:cubicBezTo>
                    <a:pt x="0" y="354296"/>
                    <a:pt x="5697" y="359993"/>
                    <a:pt x="15225" y="359993"/>
                  </a:cubicBezTo>
                  <a:close/>
                  <a:moveTo>
                    <a:pt x="150485" y="30443"/>
                  </a:moveTo>
                  <a:cubicBezTo>
                    <a:pt x="184767" y="30443"/>
                    <a:pt x="199991" y="55197"/>
                    <a:pt x="199991" y="79949"/>
                  </a:cubicBezTo>
                  <a:cubicBezTo>
                    <a:pt x="199991" y="93308"/>
                    <a:pt x="196160" y="104703"/>
                    <a:pt x="188547" y="114231"/>
                  </a:cubicBezTo>
                  <a:cubicBezTo>
                    <a:pt x="179019" y="123759"/>
                    <a:pt x="167575" y="129455"/>
                    <a:pt x="152351" y="129455"/>
                  </a:cubicBezTo>
                  <a:cubicBezTo>
                    <a:pt x="125682" y="129455"/>
                    <a:pt x="102845" y="106618"/>
                    <a:pt x="102845" y="79949"/>
                  </a:cubicBezTo>
                  <a:cubicBezTo>
                    <a:pt x="100979" y="53281"/>
                    <a:pt x="123816" y="30443"/>
                    <a:pt x="150485" y="30443"/>
                  </a:cubicBezTo>
                  <a:close/>
                </a:path>
              </a:pathLst>
            </a:custGeom>
            <a:solidFill>
              <a:schemeClr val="tx1">
                <a:lumMod val="75000"/>
                <a:lumOff val="25000"/>
              </a:schemeClr>
            </a:solidFill>
            <a:ln w="12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3" name="Freeform 43">
              <a:extLst>
                <a:ext uri="{FF2B5EF4-FFF2-40B4-BE49-F238E27FC236}">
                  <a16:creationId xmlns:a16="http://schemas.microsoft.com/office/drawing/2014/main" id="{86809A81-C481-AF0B-E4DC-FA549115A0EA}"/>
                </a:ext>
              </a:extLst>
            </p:cNvPr>
            <p:cNvSpPr/>
            <p:nvPr/>
          </p:nvSpPr>
          <p:spPr>
            <a:xfrm>
              <a:off x="10866481" y="5192148"/>
              <a:ext cx="70266" cy="288752"/>
            </a:xfrm>
            <a:custGeom>
              <a:avLst/>
              <a:gdLst>
                <a:gd name="connsiteX0" fmla="*/ 78090 w 156228"/>
                <a:gd name="connsiteY0" fmla="*/ 0 h 642006"/>
                <a:gd name="connsiteX1" fmla="*/ 0 w 156228"/>
                <a:gd name="connsiteY1" fmla="*/ 78090 h 642006"/>
                <a:gd name="connsiteX2" fmla="*/ 62865 w 156228"/>
                <a:gd name="connsiteY2" fmla="*/ 154313 h 642006"/>
                <a:gd name="connsiteX3" fmla="*/ 62865 w 156228"/>
                <a:gd name="connsiteY3" fmla="*/ 626782 h 642006"/>
                <a:gd name="connsiteX4" fmla="*/ 78090 w 156228"/>
                <a:gd name="connsiteY4" fmla="*/ 642006 h 642006"/>
                <a:gd name="connsiteX5" fmla="*/ 93314 w 156228"/>
                <a:gd name="connsiteY5" fmla="*/ 626782 h 642006"/>
                <a:gd name="connsiteX6" fmla="*/ 93363 w 156228"/>
                <a:gd name="connsiteY6" fmla="*/ 154313 h 642006"/>
                <a:gd name="connsiteX7" fmla="*/ 156228 w 156228"/>
                <a:gd name="connsiteY7" fmla="*/ 78090 h 642006"/>
                <a:gd name="connsiteX8" fmla="*/ 78090 w 156228"/>
                <a:gd name="connsiteY8" fmla="*/ 0 h 642006"/>
                <a:gd name="connsiteX9" fmla="*/ 80005 w 156228"/>
                <a:gd name="connsiteY9" fmla="*/ 127641 h 642006"/>
                <a:gd name="connsiteX10" fmla="*/ 76174 w 156228"/>
                <a:gd name="connsiteY10" fmla="*/ 127641 h 642006"/>
                <a:gd name="connsiteX11" fmla="*/ 28534 w 156228"/>
                <a:gd name="connsiteY11" fmla="*/ 78135 h 642006"/>
                <a:gd name="connsiteX12" fmla="*/ 78041 w 156228"/>
                <a:gd name="connsiteY12" fmla="*/ 28629 h 642006"/>
                <a:gd name="connsiteX13" fmla="*/ 127547 w 156228"/>
                <a:gd name="connsiteY13" fmla="*/ 78135 h 642006"/>
                <a:gd name="connsiteX14" fmla="*/ 80006 w 156228"/>
                <a:gd name="connsiteY14" fmla="*/ 127641 h 64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228" h="642006">
                  <a:moveTo>
                    <a:pt x="78090" y="0"/>
                  </a:moveTo>
                  <a:cubicBezTo>
                    <a:pt x="36196" y="0"/>
                    <a:pt x="0" y="34282"/>
                    <a:pt x="0" y="78090"/>
                  </a:cubicBezTo>
                  <a:cubicBezTo>
                    <a:pt x="0" y="116201"/>
                    <a:pt x="26669" y="146651"/>
                    <a:pt x="62865" y="154313"/>
                  </a:cubicBezTo>
                  <a:lnTo>
                    <a:pt x="62865" y="626782"/>
                  </a:lnTo>
                  <a:cubicBezTo>
                    <a:pt x="62865" y="634395"/>
                    <a:pt x="68562" y="642006"/>
                    <a:pt x="78090" y="642006"/>
                  </a:cubicBezTo>
                  <a:cubicBezTo>
                    <a:pt x="87617" y="642006"/>
                    <a:pt x="93314" y="636310"/>
                    <a:pt x="93314" y="626782"/>
                  </a:cubicBezTo>
                  <a:lnTo>
                    <a:pt x="93363" y="154313"/>
                  </a:lnTo>
                  <a:cubicBezTo>
                    <a:pt x="129560" y="146701"/>
                    <a:pt x="156228" y="116202"/>
                    <a:pt x="156228" y="78090"/>
                  </a:cubicBezTo>
                  <a:cubicBezTo>
                    <a:pt x="156228" y="36196"/>
                    <a:pt x="120032" y="0"/>
                    <a:pt x="78090" y="0"/>
                  </a:cubicBezTo>
                  <a:close/>
                  <a:moveTo>
                    <a:pt x="80005" y="127641"/>
                  </a:moveTo>
                  <a:lnTo>
                    <a:pt x="76174" y="127641"/>
                  </a:lnTo>
                  <a:cubicBezTo>
                    <a:pt x="49506" y="125726"/>
                    <a:pt x="28534" y="104804"/>
                    <a:pt x="28534" y="78135"/>
                  </a:cubicBezTo>
                  <a:cubicBezTo>
                    <a:pt x="28534" y="51466"/>
                    <a:pt x="51372" y="28629"/>
                    <a:pt x="78041" y="28629"/>
                  </a:cubicBezTo>
                  <a:cubicBezTo>
                    <a:pt x="104708" y="28629"/>
                    <a:pt x="127547" y="51466"/>
                    <a:pt x="127547" y="78135"/>
                  </a:cubicBezTo>
                  <a:cubicBezTo>
                    <a:pt x="127645" y="104804"/>
                    <a:pt x="106672" y="125726"/>
                    <a:pt x="80006" y="127641"/>
                  </a:cubicBezTo>
                  <a:close/>
                </a:path>
              </a:pathLst>
            </a:custGeom>
            <a:solidFill>
              <a:schemeClr val="tx1">
                <a:lumMod val="75000"/>
                <a:lumOff val="25000"/>
              </a:schemeClr>
            </a:solidFill>
            <a:ln w="12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4" name="Freeform 47">
              <a:extLst>
                <a:ext uri="{FF2B5EF4-FFF2-40B4-BE49-F238E27FC236}">
                  <a16:creationId xmlns:a16="http://schemas.microsoft.com/office/drawing/2014/main" id="{8076E687-C8B0-87C4-983E-AA80FD9339BF}"/>
                </a:ext>
              </a:extLst>
            </p:cNvPr>
            <p:cNvSpPr/>
            <p:nvPr/>
          </p:nvSpPr>
          <p:spPr>
            <a:xfrm>
              <a:off x="10944453" y="5315544"/>
              <a:ext cx="102804" cy="165362"/>
            </a:xfrm>
            <a:custGeom>
              <a:avLst/>
              <a:gdLst>
                <a:gd name="connsiteX0" fmla="*/ 228572 w 228572"/>
                <a:gd name="connsiteY0" fmla="*/ 78090 h 367662"/>
                <a:gd name="connsiteX1" fmla="*/ 150482 w 228572"/>
                <a:gd name="connsiteY1" fmla="*/ 0 h 367662"/>
                <a:gd name="connsiteX2" fmla="*/ 72393 w 228572"/>
                <a:gd name="connsiteY2" fmla="*/ 78090 h 367662"/>
                <a:gd name="connsiteX3" fmla="*/ 85752 w 228572"/>
                <a:gd name="connsiteY3" fmla="*/ 119983 h 367662"/>
                <a:gd name="connsiteX4" fmla="*/ 3831 w 228572"/>
                <a:gd name="connsiteY4" fmla="*/ 201904 h 367662"/>
                <a:gd name="connsiteX5" fmla="*/ 0 w 228572"/>
                <a:gd name="connsiteY5" fmla="*/ 211431 h 367662"/>
                <a:gd name="connsiteX6" fmla="*/ 0 w 228572"/>
                <a:gd name="connsiteY6" fmla="*/ 352438 h 367662"/>
                <a:gd name="connsiteX7" fmla="*/ 15225 w 228572"/>
                <a:gd name="connsiteY7" fmla="*/ 367662 h 367662"/>
                <a:gd name="connsiteX8" fmla="*/ 30449 w 228572"/>
                <a:gd name="connsiteY8" fmla="*/ 352438 h 367662"/>
                <a:gd name="connsiteX9" fmla="*/ 30449 w 228572"/>
                <a:gd name="connsiteY9" fmla="*/ 219101 h 367662"/>
                <a:gd name="connsiteX10" fmla="*/ 106673 w 228572"/>
                <a:gd name="connsiteY10" fmla="*/ 142877 h 367662"/>
                <a:gd name="connsiteX11" fmla="*/ 152397 w 228572"/>
                <a:gd name="connsiteY11" fmla="*/ 158102 h 367662"/>
                <a:gd name="connsiteX12" fmla="*/ 228572 w 228572"/>
                <a:gd name="connsiteY12" fmla="*/ 78096 h 367662"/>
                <a:gd name="connsiteX13" fmla="*/ 100981 w 228572"/>
                <a:gd name="connsiteY13" fmla="*/ 78090 h 367662"/>
                <a:gd name="connsiteX14" fmla="*/ 150487 w 228572"/>
                <a:gd name="connsiteY14" fmla="*/ 28583 h 367662"/>
                <a:gd name="connsiteX15" fmla="*/ 199994 w 228572"/>
                <a:gd name="connsiteY15" fmla="*/ 78090 h 367662"/>
                <a:gd name="connsiteX16" fmla="*/ 150487 w 228572"/>
                <a:gd name="connsiteY16" fmla="*/ 127596 h 367662"/>
                <a:gd name="connsiteX17" fmla="*/ 100981 w 228572"/>
                <a:gd name="connsiteY17" fmla="*/ 78090 h 36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572" h="367662">
                  <a:moveTo>
                    <a:pt x="228572" y="78090"/>
                  </a:moveTo>
                  <a:cubicBezTo>
                    <a:pt x="228572" y="36196"/>
                    <a:pt x="194291" y="0"/>
                    <a:pt x="150482" y="0"/>
                  </a:cubicBezTo>
                  <a:cubicBezTo>
                    <a:pt x="108589" y="0"/>
                    <a:pt x="72393" y="34282"/>
                    <a:pt x="72393" y="78090"/>
                  </a:cubicBezTo>
                  <a:cubicBezTo>
                    <a:pt x="72393" y="93314"/>
                    <a:pt x="76224" y="108589"/>
                    <a:pt x="85752" y="119983"/>
                  </a:cubicBezTo>
                  <a:lnTo>
                    <a:pt x="3831" y="201904"/>
                  </a:lnTo>
                  <a:cubicBezTo>
                    <a:pt x="1916" y="203818"/>
                    <a:pt x="0" y="207600"/>
                    <a:pt x="0" y="211431"/>
                  </a:cubicBezTo>
                  <a:lnTo>
                    <a:pt x="0" y="352438"/>
                  </a:lnTo>
                  <a:cubicBezTo>
                    <a:pt x="0" y="360051"/>
                    <a:pt x="5697" y="367662"/>
                    <a:pt x="15225" y="367662"/>
                  </a:cubicBezTo>
                  <a:cubicBezTo>
                    <a:pt x="22838" y="367662"/>
                    <a:pt x="30449" y="361965"/>
                    <a:pt x="30449" y="352438"/>
                  </a:cubicBezTo>
                  <a:lnTo>
                    <a:pt x="30449" y="219101"/>
                  </a:lnTo>
                  <a:lnTo>
                    <a:pt x="106673" y="142877"/>
                  </a:lnTo>
                  <a:cubicBezTo>
                    <a:pt x="120032" y="152405"/>
                    <a:pt x="135257" y="158102"/>
                    <a:pt x="152397" y="158102"/>
                  </a:cubicBezTo>
                  <a:cubicBezTo>
                    <a:pt x="194291" y="156236"/>
                    <a:pt x="228572" y="121905"/>
                    <a:pt x="228572" y="78096"/>
                  </a:cubicBezTo>
                  <a:close/>
                  <a:moveTo>
                    <a:pt x="100981" y="78090"/>
                  </a:moveTo>
                  <a:cubicBezTo>
                    <a:pt x="100981" y="51421"/>
                    <a:pt x="123819" y="28583"/>
                    <a:pt x="150487" y="28583"/>
                  </a:cubicBezTo>
                  <a:cubicBezTo>
                    <a:pt x="177156" y="28583"/>
                    <a:pt x="199994" y="51421"/>
                    <a:pt x="199994" y="78090"/>
                  </a:cubicBezTo>
                  <a:cubicBezTo>
                    <a:pt x="199994" y="104758"/>
                    <a:pt x="177156" y="127596"/>
                    <a:pt x="150487" y="127596"/>
                  </a:cubicBezTo>
                  <a:cubicBezTo>
                    <a:pt x="123819" y="127645"/>
                    <a:pt x="100981" y="104758"/>
                    <a:pt x="100981" y="78090"/>
                  </a:cubicBezTo>
                  <a:close/>
                </a:path>
              </a:pathLst>
            </a:custGeom>
            <a:solidFill>
              <a:schemeClr val="tx1">
                <a:lumMod val="75000"/>
                <a:lumOff val="25000"/>
              </a:schemeClr>
            </a:solidFill>
            <a:ln w="12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5" name="Freeform 48">
              <a:extLst>
                <a:ext uri="{FF2B5EF4-FFF2-40B4-BE49-F238E27FC236}">
                  <a16:creationId xmlns:a16="http://schemas.microsoft.com/office/drawing/2014/main" id="{6962440D-E85F-9370-485B-6CAEFD1B0E1E}"/>
                </a:ext>
              </a:extLst>
            </p:cNvPr>
            <p:cNvSpPr/>
            <p:nvPr/>
          </p:nvSpPr>
          <p:spPr>
            <a:xfrm>
              <a:off x="10755102" y="5205866"/>
              <a:ext cx="103643" cy="161912"/>
            </a:xfrm>
            <a:custGeom>
              <a:avLst/>
              <a:gdLst>
                <a:gd name="connsiteX0" fmla="*/ 146651 w 230437"/>
                <a:gd name="connsiteY0" fmla="*/ 116201 h 359992"/>
                <a:gd name="connsiteX1" fmla="*/ 156179 w 230437"/>
                <a:gd name="connsiteY1" fmla="*/ 78090 h 359992"/>
                <a:gd name="connsiteX2" fmla="*/ 78090 w 230437"/>
                <a:gd name="connsiteY2" fmla="*/ 0 h 359992"/>
                <a:gd name="connsiteX3" fmla="*/ 0 w 230437"/>
                <a:gd name="connsiteY3" fmla="*/ 78090 h 359992"/>
                <a:gd name="connsiteX4" fmla="*/ 78090 w 230437"/>
                <a:gd name="connsiteY4" fmla="*/ 156179 h 359992"/>
                <a:gd name="connsiteX5" fmla="*/ 127596 w 230437"/>
                <a:gd name="connsiteY5" fmla="*/ 139039 h 359992"/>
                <a:gd name="connsiteX6" fmla="*/ 199989 w 230437"/>
                <a:gd name="connsiteY6" fmla="*/ 211431 h 359992"/>
                <a:gd name="connsiteX7" fmla="*/ 199989 w 230437"/>
                <a:gd name="connsiteY7" fmla="*/ 344768 h 359992"/>
                <a:gd name="connsiteX8" fmla="*/ 215213 w 230437"/>
                <a:gd name="connsiteY8" fmla="*/ 359993 h 359992"/>
                <a:gd name="connsiteX9" fmla="*/ 230438 w 230437"/>
                <a:gd name="connsiteY9" fmla="*/ 344768 h 359992"/>
                <a:gd name="connsiteX10" fmla="*/ 230438 w 230437"/>
                <a:gd name="connsiteY10" fmla="*/ 205685 h 359992"/>
                <a:gd name="connsiteX11" fmla="*/ 226607 w 230437"/>
                <a:gd name="connsiteY11" fmla="*/ 196158 h 359992"/>
                <a:gd name="connsiteX12" fmla="*/ 78090 w 230437"/>
                <a:gd name="connsiteY12" fmla="*/ 127645 h 359992"/>
                <a:gd name="connsiteX13" fmla="*/ 28583 w 230437"/>
                <a:gd name="connsiteY13" fmla="*/ 78139 h 359992"/>
                <a:gd name="connsiteX14" fmla="*/ 78090 w 230437"/>
                <a:gd name="connsiteY14" fmla="*/ 28632 h 359992"/>
                <a:gd name="connsiteX15" fmla="*/ 127596 w 230437"/>
                <a:gd name="connsiteY15" fmla="*/ 78139 h 359992"/>
                <a:gd name="connsiteX16" fmla="*/ 78090 w 230437"/>
                <a:gd name="connsiteY16" fmla="*/ 127645 h 3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437" h="359992">
                  <a:moveTo>
                    <a:pt x="146651" y="116201"/>
                  </a:moveTo>
                  <a:cubicBezTo>
                    <a:pt x="152348" y="104757"/>
                    <a:pt x="156179" y="91447"/>
                    <a:pt x="156179" y="78090"/>
                  </a:cubicBezTo>
                  <a:cubicBezTo>
                    <a:pt x="156179" y="36196"/>
                    <a:pt x="121898" y="0"/>
                    <a:pt x="78090" y="0"/>
                  </a:cubicBezTo>
                  <a:cubicBezTo>
                    <a:pt x="34280" y="0"/>
                    <a:pt x="0" y="34282"/>
                    <a:pt x="0" y="78090"/>
                  </a:cubicBezTo>
                  <a:cubicBezTo>
                    <a:pt x="0" y="119983"/>
                    <a:pt x="34282" y="156179"/>
                    <a:pt x="78090" y="156179"/>
                  </a:cubicBezTo>
                  <a:cubicBezTo>
                    <a:pt x="97145" y="156179"/>
                    <a:pt x="114286" y="148566"/>
                    <a:pt x="127596" y="139039"/>
                  </a:cubicBezTo>
                  <a:lnTo>
                    <a:pt x="199989" y="211431"/>
                  </a:lnTo>
                  <a:lnTo>
                    <a:pt x="199989" y="344768"/>
                  </a:lnTo>
                  <a:cubicBezTo>
                    <a:pt x="199989" y="352381"/>
                    <a:pt x="205685" y="359993"/>
                    <a:pt x="215213" y="359993"/>
                  </a:cubicBezTo>
                  <a:cubicBezTo>
                    <a:pt x="222826" y="359993"/>
                    <a:pt x="230438" y="354296"/>
                    <a:pt x="230438" y="344768"/>
                  </a:cubicBezTo>
                  <a:lnTo>
                    <a:pt x="230438" y="205685"/>
                  </a:lnTo>
                  <a:cubicBezTo>
                    <a:pt x="230438" y="201855"/>
                    <a:pt x="228523" y="198073"/>
                    <a:pt x="226607" y="196158"/>
                  </a:cubicBezTo>
                  <a:close/>
                  <a:moveTo>
                    <a:pt x="78090" y="127645"/>
                  </a:moveTo>
                  <a:cubicBezTo>
                    <a:pt x="51421" y="127645"/>
                    <a:pt x="28583" y="104807"/>
                    <a:pt x="28583" y="78139"/>
                  </a:cubicBezTo>
                  <a:cubicBezTo>
                    <a:pt x="28583" y="51470"/>
                    <a:pt x="51421" y="28632"/>
                    <a:pt x="78090" y="28632"/>
                  </a:cubicBezTo>
                  <a:cubicBezTo>
                    <a:pt x="104758" y="28632"/>
                    <a:pt x="127596" y="51470"/>
                    <a:pt x="127596" y="78139"/>
                  </a:cubicBezTo>
                  <a:cubicBezTo>
                    <a:pt x="127645" y="104758"/>
                    <a:pt x="106673" y="127645"/>
                    <a:pt x="78090" y="127645"/>
                  </a:cubicBezTo>
                  <a:close/>
                </a:path>
              </a:pathLst>
            </a:custGeom>
            <a:solidFill>
              <a:schemeClr val="tx1">
                <a:lumMod val="75000"/>
                <a:lumOff val="25000"/>
              </a:schemeClr>
            </a:solidFill>
            <a:ln w="12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56" name="Freeform 50">
              <a:extLst>
                <a:ext uri="{FF2B5EF4-FFF2-40B4-BE49-F238E27FC236}">
                  <a16:creationId xmlns:a16="http://schemas.microsoft.com/office/drawing/2014/main" id="{96310C0F-5CD2-27E3-7A26-06D558975B05}"/>
                </a:ext>
              </a:extLst>
            </p:cNvPr>
            <p:cNvSpPr/>
            <p:nvPr/>
          </p:nvSpPr>
          <p:spPr>
            <a:xfrm>
              <a:off x="10755988" y="5315567"/>
              <a:ext cx="103665" cy="164497"/>
            </a:xfrm>
            <a:custGeom>
              <a:avLst/>
              <a:gdLst>
                <a:gd name="connsiteX0" fmla="*/ 142820 w 230486"/>
                <a:gd name="connsiteY0" fmla="*/ 119983 h 365739"/>
                <a:gd name="connsiteX1" fmla="*/ 156179 w 230486"/>
                <a:gd name="connsiteY1" fmla="*/ 78090 h 365739"/>
                <a:gd name="connsiteX2" fmla="*/ 78090 w 230486"/>
                <a:gd name="connsiteY2" fmla="*/ 0 h 365739"/>
                <a:gd name="connsiteX3" fmla="*/ 0 w 230486"/>
                <a:gd name="connsiteY3" fmla="*/ 78090 h 365739"/>
                <a:gd name="connsiteX4" fmla="*/ 78090 w 230486"/>
                <a:gd name="connsiteY4" fmla="*/ 156179 h 365739"/>
                <a:gd name="connsiteX5" fmla="*/ 123814 w 230486"/>
                <a:gd name="connsiteY5" fmla="*/ 140955 h 365739"/>
                <a:gd name="connsiteX6" fmla="*/ 200038 w 230486"/>
                <a:gd name="connsiteY6" fmla="*/ 217178 h 365739"/>
                <a:gd name="connsiteX7" fmla="*/ 200038 w 230486"/>
                <a:gd name="connsiteY7" fmla="*/ 350515 h 365739"/>
                <a:gd name="connsiteX8" fmla="*/ 215262 w 230486"/>
                <a:gd name="connsiteY8" fmla="*/ 365740 h 365739"/>
                <a:gd name="connsiteX9" fmla="*/ 230487 w 230486"/>
                <a:gd name="connsiteY9" fmla="*/ 350515 h 365739"/>
                <a:gd name="connsiteX10" fmla="*/ 230487 w 230486"/>
                <a:gd name="connsiteY10" fmla="*/ 211433 h 365739"/>
                <a:gd name="connsiteX11" fmla="*/ 226656 w 230486"/>
                <a:gd name="connsiteY11" fmla="*/ 201905 h 365739"/>
                <a:gd name="connsiteX12" fmla="*/ 76124 w 230486"/>
                <a:gd name="connsiteY12" fmla="*/ 127596 h 365739"/>
                <a:gd name="connsiteX13" fmla="*/ 26618 w 230486"/>
                <a:gd name="connsiteY13" fmla="*/ 78090 h 365739"/>
                <a:gd name="connsiteX14" fmla="*/ 76124 w 230486"/>
                <a:gd name="connsiteY14" fmla="*/ 28583 h 365739"/>
                <a:gd name="connsiteX15" fmla="*/ 125631 w 230486"/>
                <a:gd name="connsiteY15" fmla="*/ 78090 h 365739"/>
                <a:gd name="connsiteX16" fmla="*/ 76124 w 230486"/>
                <a:gd name="connsiteY16" fmla="*/ 127596 h 36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486" h="365739">
                  <a:moveTo>
                    <a:pt x="142820" y="119983"/>
                  </a:moveTo>
                  <a:cubicBezTo>
                    <a:pt x="150433" y="108539"/>
                    <a:pt x="156179" y="93314"/>
                    <a:pt x="156179" y="78090"/>
                  </a:cubicBezTo>
                  <a:cubicBezTo>
                    <a:pt x="156179" y="36196"/>
                    <a:pt x="121898" y="0"/>
                    <a:pt x="78090" y="0"/>
                  </a:cubicBezTo>
                  <a:cubicBezTo>
                    <a:pt x="34280" y="0"/>
                    <a:pt x="0" y="34282"/>
                    <a:pt x="0" y="78090"/>
                  </a:cubicBezTo>
                  <a:cubicBezTo>
                    <a:pt x="0" y="119983"/>
                    <a:pt x="34282" y="156179"/>
                    <a:pt x="78090" y="156179"/>
                  </a:cubicBezTo>
                  <a:cubicBezTo>
                    <a:pt x="95230" y="156179"/>
                    <a:pt x="110455" y="150482"/>
                    <a:pt x="123814" y="140955"/>
                  </a:cubicBezTo>
                  <a:lnTo>
                    <a:pt x="200038" y="217178"/>
                  </a:lnTo>
                  <a:lnTo>
                    <a:pt x="200038" y="350515"/>
                  </a:lnTo>
                  <a:cubicBezTo>
                    <a:pt x="200038" y="358128"/>
                    <a:pt x="205735" y="365740"/>
                    <a:pt x="215262" y="365740"/>
                  </a:cubicBezTo>
                  <a:cubicBezTo>
                    <a:pt x="222875" y="365740"/>
                    <a:pt x="230487" y="360043"/>
                    <a:pt x="230487" y="350515"/>
                  </a:cubicBezTo>
                  <a:lnTo>
                    <a:pt x="230487" y="211433"/>
                  </a:lnTo>
                  <a:cubicBezTo>
                    <a:pt x="230487" y="207602"/>
                    <a:pt x="228572" y="203820"/>
                    <a:pt x="226656" y="201905"/>
                  </a:cubicBezTo>
                  <a:close/>
                  <a:moveTo>
                    <a:pt x="76124" y="127596"/>
                  </a:moveTo>
                  <a:cubicBezTo>
                    <a:pt x="49456" y="127596"/>
                    <a:pt x="26618" y="104758"/>
                    <a:pt x="26618" y="78090"/>
                  </a:cubicBezTo>
                  <a:cubicBezTo>
                    <a:pt x="26618" y="51421"/>
                    <a:pt x="49456" y="28583"/>
                    <a:pt x="76124" y="28583"/>
                  </a:cubicBezTo>
                  <a:cubicBezTo>
                    <a:pt x="102793" y="28583"/>
                    <a:pt x="125631" y="51421"/>
                    <a:pt x="125631" y="78090"/>
                  </a:cubicBezTo>
                  <a:cubicBezTo>
                    <a:pt x="125680" y="104709"/>
                    <a:pt x="104708" y="127596"/>
                    <a:pt x="76124" y="127596"/>
                  </a:cubicBezTo>
                  <a:close/>
                </a:path>
              </a:pathLst>
            </a:custGeom>
            <a:solidFill>
              <a:schemeClr val="tx1">
                <a:lumMod val="75000"/>
                <a:lumOff val="25000"/>
              </a:schemeClr>
            </a:solidFill>
            <a:ln w="125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cxnSp>
          <p:nvCxnSpPr>
            <p:cNvPr id="57" name="Straight Connector 99">
              <a:extLst>
                <a:ext uri="{FF2B5EF4-FFF2-40B4-BE49-F238E27FC236}">
                  <a16:creationId xmlns:a16="http://schemas.microsoft.com/office/drawing/2014/main" id="{715E28D6-EEAC-2937-32F8-60BB1D411A0A}"/>
                </a:ext>
              </a:extLst>
            </p:cNvPr>
            <p:cNvCxnSpPr>
              <a:cxnSpLocks/>
            </p:cNvCxnSpPr>
            <p:nvPr/>
          </p:nvCxnSpPr>
          <p:spPr>
            <a:xfrm>
              <a:off x="8043515" y="1183254"/>
              <a:ext cx="0" cy="606604"/>
            </a:xfrm>
            <a:prstGeom prst="line">
              <a:avLst/>
            </a:prstGeom>
            <a:solidFill>
              <a:schemeClr val="bg1"/>
            </a:solidFill>
            <a:ln w="25400" cap="rnd">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100">
              <a:extLst>
                <a:ext uri="{FF2B5EF4-FFF2-40B4-BE49-F238E27FC236}">
                  <a16:creationId xmlns:a16="http://schemas.microsoft.com/office/drawing/2014/main" id="{EB924B9D-15E2-338E-D2EF-9B413850BA95}"/>
                </a:ext>
              </a:extLst>
            </p:cNvPr>
            <p:cNvCxnSpPr>
              <a:cxnSpLocks/>
            </p:cNvCxnSpPr>
            <p:nvPr/>
          </p:nvCxnSpPr>
          <p:spPr>
            <a:xfrm>
              <a:off x="9928760" y="1183254"/>
              <a:ext cx="0" cy="606604"/>
            </a:xfrm>
            <a:prstGeom prst="line">
              <a:avLst/>
            </a:prstGeom>
            <a:solidFill>
              <a:schemeClr val="bg1"/>
            </a:solidFill>
            <a:ln w="25400" cap="rnd">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59" name="Rectangle 101">
              <a:extLst>
                <a:ext uri="{FF2B5EF4-FFF2-40B4-BE49-F238E27FC236}">
                  <a16:creationId xmlns:a16="http://schemas.microsoft.com/office/drawing/2014/main" id="{F428A235-DDBE-076D-0F9E-6F46E1B86548}"/>
                </a:ext>
              </a:extLst>
            </p:cNvPr>
            <p:cNvSpPr/>
            <p:nvPr/>
          </p:nvSpPr>
          <p:spPr>
            <a:xfrm>
              <a:off x="8430374" y="874996"/>
              <a:ext cx="1160803" cy="31827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20" normalizeH="0" baseline="0" noProof="0" dirty="0">
                  <a:ln>
                    <a:noFill/>
                  </a:ln>
                  <a:solidFill>
                    <a:srgbClr val="000000"/>
                  </a:solidFill>
                  <a:effectLst/>
                  <a:uLnTx/>
                  <a:uFillTx/>
                  <a:latin typeface="Graphik" panose="020B0503030202060203"/>
                  <a:ea typeface="Arial Unicode MS" pitchFamily="34" charset="-128"/>
                </a:rPr>
                <a:t>Adaptable</a:t>
              </a:r>
            </a:p>
          </p:txBody>
        </p:sp>
        <p:sp>
          <p:nvSpPr>
            <p:cNvPr id="60" name="Heart 103">
              <a:extLst>
                <a:ext uri="{FF2B5EF4-FFF2-40B4-BE49-F238E27FC236}">
                  <a16:creationId xmlns:a16="http://schemas.microsoft.com/office/drawing/2014/main" id="{907EDD6F-5C59-331B-8F2A-9EA9DD7089C4}"/>
                </a:ext>
              </a:extLst>
            </p:cNvPr>
            <p:cNvSpPr>
              <a:spLocks noChangeAspect="1"/>
            </p:cNvSpPr>
            <p:nvPr/>
          </p:nvSpPr>
          <p:spPr>
            <a:xfrm>
              <a:off x="10604953" y="1199175"/>
              <a:ext cx="548640" cy="548640"/>
            </a:xfrm>
            <a:prstGeom prst="hear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phik" panose="020B0503030202060203"/>
              </a:endParaRPr>
            </a:p>
          </p:txBody>
        </p:sp>
        <p:sp>
          <p:nvSpPr>
            <p:cNvPr id="61" name="Rectangle 104">
              <a:extLst>
                <a:ext uri="{FF2B5EF4-FFF2-40B4-BE49-F238E27FC236}">
                  <a16:creationId xmlns:a16="http://schemas.microsoft.com/office/drawing/2014/main" id="{35A031E1-87CD-B1F9-24D7-9138F7B80629}"/>
                </a:ext>
              </a:extLst>
            </p:cNvPr>
            <p:cNvSpPr/>
            <p:nvPr/>
          </p:nvSpPr>
          <p:spPr>
            <a:xfrm>
              <a:off x="10032603" y="874996"/>
              <a:ext cx="1718761" cy="3198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20" normalizeH="0" baseline="0" noProof="0" dirty="0">
                  <a:ln>
                    <a:noFill/>
                  </a:ln>
                  <a:solidFill>
                    <a:srgbClr val="000000"/>
                  </a:solidFill>
                  <a:effectLst/>
                  <a:uLnTx/>
                  <a:uFillTx/>
                  <a:latin typeface="Graphik" panose="020B0503030202060203"/>
                  <a:ea typeface="Arial Unicode MS" pitchFamily="34" charset="-128"/>
                </a:rPr>
                <a:t>Radically Human</a:t>
              </a:r>
            </a:p>
          </p:txBody>
        </p:sp>
        <p:sp>
          <p:nvSpPr>
            <p:cNvPr id="62" name="Rectangle 106">
              <a:extLst>
                <a:ext uri="{FF2B5EF4-FFF2-40B4-BE49-F238E27FC236}">
                  <a16:creationId xmlns:a16="http://schemas.microsoft.com/office/drawing/2014/main" id="{759460F4-ECAE-0DEF-2D22-1FCC85BBB058}"/>
                </a:ext>
              </a:extLst>
            </p:cNvPr>
            <p:cNvSpPr/>
            <p:nvPr/>
          </p:nvSpPr>
          <p:spPr>
            <a:xfrm>
              <a:off x="7316702" y="5974080"/>
              <a:ext cx="3348913" cy="502920"/>
            </a:xfrm>
            <a:prstGeom prst="rect">
              <a:avLst/>
            </a:prstGeom>
            <a:ln>
              <a:noFill/>
            </a:ln>
          </p:spPr>
          <p:txBody>
            <a:bodyPr wrap="square" lIns="0" tIns="0" rIns="0" bIns="0" anchor="ctr">
              <a:no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000000"/>
                  </a:solidFill>
                  <a:effectLst/>
                  <a:uLnTx/>
                  <a:uFillTx/>
                  <a:latin typeface="Graphik" panose="020B0503030202060203"/>
                </a:rPr>
                <a:t>KEY TECHNOLOGIES</a:t>
              </a:r>
            </a:p>
          </p:txBody>
        </p:sp>
        <p:sp>
          <p:nvSpPr>
            <p:cNvPr id="64" name="Rectangle 108">
              <a:extLst>
                <a:ext uri="{FF2B5EF4-FFF2-40B4-BE49-F238E27FC236}">
                  <a16:creationId xmlns:a16="http://schemas.microsoft.com/office/drawing/2014/main" id="{42015914-C04F-2ABA-1AA4-8574BA710570}"/>
                </a:ext>
              </a:extLst>
            </p:cNvPr>
            <p:cNvSpPr/>
            <p:nvPr/>
          </p:nvSpPr>
          <p:spPr>
            <a:xfrm>
              <a:off x="6400447" y="874996"/>
              <a:ext cx="1403169" cy="31985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20" normalizeH="0" baseline="0" noProof="0" dirty="0">
                  <a:ln>
                    <a:noFill/>
                  </a:ln>
                  <a:solidFill>
                    <a:srgbClr val="000000"/>
                  </a:solidFill>
                  <a:effectLst/>
                  <a:uLnTx/>
                  <a:uFillTx/>
                  <a:latin typeface="Graphik" panose="020B0503030202060203"/>
                  <a:ea typeface="Arial Unicode MS" pitchFamily="34" charset="-128"/>
                </a:rPr>
                <a:t>Boundaryless</a:t>
              </a:r>
            </a:p>
          </p:txBody>
        </p:sp>
        <p:sp>
          <p:nvSpPr>
            <p:cNvPr id="65" name="Graphic 63">
              <a:extLst>
                <a:ext uri="{FF2B5EF4-FFF2-40B4-BE49-F238E27FC236}">
                  <a16:creationId xmlns:a16="http://schemas.microsoft.com/office/drawing/2014/main" id="{28FA9B9B-21BE-B63F-A36D-6FAF5664BF85}"/>
                </a:ext>
              </a:extLst>
            </p:cNvPr>
            <p:cNvSpPr>
              <a:spLocks noChangeAspect="1"/>
            </p:cNvSpPr>
            <p:nvPr/>
          </p:nvSpPr>
          <p:spPr>
            <a:xfrm>
              <a:off x="6823701" y="1204530"/>
              <a:ext cx="548640" cy="548640"/>
            </a:xfrm>
            <a:custGeom>
              <a:avLst/>
              <a:gdLst>
                <a:gd name="connsiteX0" fmla="*/ 234662 w 389760"/>
                <a:gd name="connsiteY0" fmla="*/ 243552 h 389760"/>
                <a:gd name="connsiteX1" fmla="*/ 194880 w 389760"/>
                <a:gd name="connsiteY1" fmla="*/ 257745 h 389760"/>
                <a:gd name="connsiteX2" fmla="*/ 155098 w 389760"/>
                <a:gd name="connsiteY2" fmla="*/ 243552 h 389760"/>
                <a:gd name="connsiteX3" fmla="*/ 23672 w 389760"/>
                <a:gd name="connsiteY3" fmla="*/ 374977 h 389760"/>
                <a:gd name="connsiteX4" fmla="*/ 24704 w 389760"/>
                <a:gd name="connsiteY4" fmla="*/ 377187 h 389760"/>
                <a:gd name="connsiteX5" fmla="*/ 119542 w 389760"/>
                <a:gd name="connsiteY5" fmla="*/ 377187 h 389760"/>
                <a:gd name="connsiteX6" fmla="*/ 125730 w 389760"/>
                <a:gd name="connsiteY6" fmla="*/ 383474 h 389760"/>
                <a:gd name="connsiteX7" fmla="*/ 119346 w 389760"/>
                <a:gd name="connsiteY7" fmla="*/ 389760 h 389760"/>
                <a:gd name="connsiteX8" fmla="*/ 6385 w 389760"/>
                <a:gd name="connsiteY8" fmla="*/ 389760 h 389760"/>
                <a:gd name="connsiteX9" fmla="*/ 0 w 389760"/>
                <a:gd name="connsiteY9" fmla="*/ 383376 h 389760"/>
                <a:gd name="connsiteX10" fmla="*/ 0 w 389760"/>
                <a:gd name="connsiteY10" fmla="*/ 270415 h 389760"/>
                <a:gd name="connsiteX11" fmla="*/ 6287 w 389760"/>
                <a:gd name="connsiteY11" fmla="*/ 264030 h 389760"/>
                <a:gd name="connsiteX12" fmla="*/ 12573 w 389760"/>
                <a:gd name="connsiteY12" fmla="*/ 270219 h 389760"/>
                <a:gd name="connsiteX13" fmla="*/ 12573 w 389760"/>
                <a:gd name="connsiteY13" fmla="*/ 365057 h 389760"/>
                <a:gd name="connsiteX14" fmla="*/ 14783 w 389760"/>
                <a:gd name="connsiteY14" fmla="*/ 366088 h 389760"/>
                <a:gd name="connsiteX15" fmla="*/ 146209 w 389760"/>
                <a:gd name="connsiteY15" fmla="*/ 234662 h 389760"/>
                <a:gd name="connsiteX16" fmla="*/ 132015 w 389760"/>
                <a:gd name="connsiteY16" fmla="*/ 194880 h 389760"/>
                <a:gd name="connsiteX17" fmla="*/ 146209 w 389760"/>
                <a:gd name="connsiteY17" fmla="*/ 155098 h 389760"/>
                <a:gd name="connsiteX18" fmla="*/ 14783 w 389760"/>
                <a:gd name="connsiteY18" fmla="*/ 23672 h 389760"/>
                <a:gd name="connsiteX19" fmla="*/ 12573 w 389760"/>
                <a:gd name="connsiteY19" fmla="*/ 24704 h 389760"/>
                <a:gd name="connsiteX20" fmla="*/ 12573 w 389760"/>
                <a:gd name="connsiteY20" fmla="*/ 119542 h 389760"/>
                <a:gd name="connsiteX21" fmla="*/ 6287 w 389760"/>
                <a:gd name="connsiteY21" fmla="*/ 125730 h 389760"/>
                <a:gd name="connsiteX22" fmla="*/ 0 w 389760"/>
                <a:gd name="connsiteY22" fmla="*/ 119346 h 389760"/>
                <a:gd name="connsiteX23" fmla="*/ 0 w 389760"/>
                <a:gd name="connsiteY23" fmla="*/ 6385 h 389760"/>
                <a:gd name="connsiteX24" fmla="*/ 6385 w 389760"/>
                <a:gd name="connsiteY24" fmla="*/ 0 h 389760"/>
                <a:gd name="connsiteX25" fmla="*/ 119346 w 389760"/>
                <a:gd name="connsiteY25" fmla="*/ 0 h 389760"/>
                <a:gd name="connsiteX26" fmla="*/ 125730 w 389760"/>
                <a:gd name="connsiteY26" fmla="*/ 6287 h 389760"/>
                <a:gd name="connsiteX27" fmla="*/ 119542 w 389760"/>
                <a:gd name="connsiteY27" fmla="*/ 12573 h 389760"/>
                <a:gd name="connsiteX28" fmla="*/ 24704 w 389760"/>
                <a:gd name="connsiteY28" fmla="*/ 12573 h 389760"/>
                <a:gd name="connsiteX29" fmla="*/ 23672 w 389760"/>
                <a:gd name="connsiteY29" fmla="*/ 14783 h 389760"/>
                <a:gd name="connsiteX30" fmla="*/ 155098 w 389760"/>
                <a:gd name="connsiteY30" fmla="*/ 146209 h 389760"/>
                <a:gd name="connsiteX31" fmla="*/ 194880 w 389760"/>
                <a:gd name="connsiteY31" fmla="*/ 132015 h 389760"/>
                <a:gd name="connsiteX32" fmla="*/ 234662 w 389760"/>
                <a:gd name="connsiteY32" fmla="*/ 146209 h 389760"/>
                <a:gd name="connsiteX33" fmla="*/ 366088 w 389760"/>
                <a:gd name="connsiteY33" fmla="*/ 14783 h 389760"/>
                <a:gd name="connsiteX34" fmla="*/ 365057 w 389760"/>
                <a:gd name="connsiteY34" fmla="*/ 12573 h 389760"/>
                <a:gd name="connsiteX35" fmla="*/ 270218 w 389760"/>
                <a:gd name="connsiteY35" fmla="*/ 12573 h 389760"/>
                <a:gd name="connsiteX36" fmla="*/ 264030 w 389760"/>
                <a:gd name="connsiteY36" fmla="*/ 6287 h 389760"/>
                <a:gd name="connsiteX37" fmla="*/ 270415 w 389760"/>
                <a:gd name="connsiteY37" fmla="*/ 0 h 389760"/>
                <a:gd name="connsiteX38" fmla="*/ 383376 w 389760"/>
                <a:gd name="connsiteY38" fmla="*/ 0 h 389760"/>
                <a:gd name="connsiteX39" fmla="*/ 389760 w 389760"/>
                <a:gd name="connsiteY39" fmla="*/ 6385 h 389760"/>
                <a:gd name="connsiteX40" fmla="*/ 389760 w 389760"/>
                <a:gd name="connsiteY40" fmla="*/ 119346 h 389760"/>
                <a:gd name="connsiteX41" fmla="*/ 383474 w 389760"/>
                <a:gd name="connsiteY41" fmla="*/ 125730 h 389760"/>
                <a:gd name="connsiteX42" fmla="*/ 377187 w 389760"/>
                <a:gd name="connsiteY42" fmla="*/ 119542 h 389760"/>
                <a:gd name="connsiteX43" fmla="*/ 377187 w 389760"/>
                <a:gd name="connsiteY43" fmla="*/ 24704 h 389760"/>
                <a:gd name="connsiteX44" fmla="*/ 374977 w 389760"/>
                <a:gd name="connsiteY44" fmla="*/ 23672 h 389760"/>
                <a:gd name="connsiteX45" fmla="*/ 243552 w 389760"/>
                <a:gd name="connsiteY45" fmla="*/ 155098 h 389760"/>
                <a:gd name="connsiteX46" fmla="*/ 257745 w 389760"/>
                <a:gd name="connsiteY46" fmla="*/ 194880 h 389760"/>
                <a:gd name="connsiteX47" fmla="*/ 243552 w 389760"/>
                <a:gd name="connsiteY47" fmla="*/ 234662 h 389760"/>
                <a:gd name="connsiteX48" fmla="*/ 374977 w 389760"/>
                <a:gd name="connsiteY48" fmla="*/ 366088 h 389760"/>
                <a:gd name="connsiteX49" fmla="*/ 377187 w 389760"/>
                <a:gd name="connsiteY49" fmla="*/ 365057 h 389760"/>
                <a:gd name="connsiteX50" fmla="*/ 377187 w 389760"/>
                <a:gd name="connsiteY50" fmla="*/ 270219 h 389760"/>
                <a:gd name="connsiteX51" fmla="*/ 383474 w 389760"/>
                <a:gd name="connsiteY51" fmla="*/ 264030 h 389760"/>
                <a:gd name="connsiteX52" fmla="*/ 389760 w 389760"/>
                <a:gd name="connsiteY52" fmla="*/ 270415 h 389760"/>
                <a:gd name="connsiteX53" fmla="*/ 389760 w 389760"/>
                <a:gd name="connsiteY53" fmla="*/ 383376 h 389760"/>
                <a:gd name="connsiteX54" fmla="*/ 383376 w 389760"/>
                <a:gd name="connsiteY54" fmla="*/ 389760 h 389760"/>
                <a:gd name="connsiteX55" fmla="*/ 270415 w 389760"/>
                <a:gd name="connsiteY55" fmla="*/ 389760 h 389760"/>
                <a:gd name="connsiteX56" fmla="*/ 264030 w 389760"/>
                <a:gd name="connsiteY56" fmla="*/ 383474 h 389760"/>
                <a:gd name="connsiteX57" fmla="*/ 270218 w 389760"/>
                <a:gd name="connsiteY57" fmla="*/ 377187 h 389760"/>
                <a:gd name="connsiteX58" fmla="*/ 365057 w 389760"/>
                <a:gd name="connsiteY58" fmla="*/ 377187 h 389760"/>
                <a:gd name="connsiteX59" fmla="*/ 366088 w 389760"/>
                <a:gd name="connsiteY59" fmla="*/ 374977 h 389760"/>
                <a:gd name="connsiteX60" fmla="*/ 194880 w 389760"/>
                <a:gd name="connsiteY60" fmla="*/ 245173 h 389760"/>
                <a:gd name="connsiteX61" fmla="*/ 245172 w 389760"/>
                <a:gd name="connsiteY61" fmla="*/ 194881 h 389760"/>
                <a:gd name="connsiteX62" fmla="*/ 194880 w 389760"/>
                <a:gd name="connsiteY62" fmla="*/ 144589 h 389760"/>
                <a:gd name="connsiteX63" fmla="*/ 144588 w 389760"/>
                <a:gd name="connsiteY63" fmla="*/ 194881 h 389760"/>
                <a:gd name="connsiteX64" fmla="*/ 194880 w 389760"/>
                <a:gd name="connsiteY64" fmla="*/ 245173 h 3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89760" h="389760">
                  <a:moveTo>
                    <a:pt x="234662" y="243552"/>
                  </a:moveTo>
                  <a:cubicBezTo>
                    <a:pt x="223808" y="252441"/>
                    <a:pt x="209959" y="257745"/>
                    <a:pt x="194880" y="257745"/>
                  </a:cubicBezTo>
                  <a:cubicBezTo>
                    <a:pt x="179801" y="257745"/>
                    <a:pt x="165952" y="252441"/>
                    <a:pt x="155098" y="243552"/>
                  </a:cubicBezTo>
                  <a:lnTo>
                    <a:pt x="23672" y="374977"/>
                  </a:lnTo>
                  <a:cubicBezTo>
                    <a:pt x="22445" y="376205"/>
                    <a:pt x="22936" y="377187"/>
                    <a:pt x="24704" y="377187"/>
                  </a:cubicBezTo>
                  <a:lnTo>
                    <a:pt x="119542" y="377187"/>
                  </a:lnTo>
                  <a:cubicBezTo>
                    <a:pt x="122931" y="377187"/>
                    <a:pt x="125730" y="380085"/>
                    <a:pt x="125730" y="383474"/>
                  </a:cubicBezTo>
                  <a:cubicBezTo>
                    <a:pt x="125730" y="386961"/>
                    <a:pt x="122882" y="389760"/>
                    <a:pt x="119346" y="389760"/>
                  </a:cubicBezTo>
                  <a:lnTo>
                    <a:pt x="6385" y="389760"/>
                  </a:lnTo>
                  <a:cubicBezTo>
                    <a:pt x="2849" y="389760"/>
                    <a:pt x="0" y="386912"/>
                    <a:pt x="0" y="383376"/>
                  </a:cubicBezTo>
                  <a:lnTo>
                    <a:pt x="0" y="270415"/>
                  </a:lnTo>
                  <a:cubicBezTo>
                    <a:pt x="0" y="266879"/>
                    <a:pt x="2898" y="264030"/>
                    <a:pt x="6287" y="264030"/>
                  </a:cubicBezTo>
                  <a:cubicBezTo>
                    <a:pt x="9773" y="264030"/>
                    <a:pt x="12573" y="266830"/>
                    <a:pt x="12573" y="270219"/>
                  </a:cubicBezTo>
                  <a:lnTo>
                    <a:pt x="12573" y="365057"/>
                  </a:lnTo>
                  <a:cubicBezTo>
                    <a:pt x="12573" y="366825"/>
                    <a:pt x="13506" y="367365"/>
                    <a:pt x="14783" y="366088"/>
                  </a:cubicBezTo>
                  <a:lnTo>
                    <a:pt x="146209" y="234662"/>
                  </a:lnTo>
                  <a:cubicBezTo>
                    <a:pt x="137319" y="223808"/>
                    <a:pt x="132015" y="209959"/>
                    <a:pt x="132015" y="194880"/>
                  </a:cubicBezTo>
                  <a:cubicBezTo>
                    <a:pt x="132015" y="179801"/>
                    <a:pt x="137319" y="165952"/>
                    <a:pt x="146209" y="155098"/>
                  </a:cubicBezTo>
                  <a:lnTo>
                    <a:pt x="14783" y="23672"/>
                  </a:lnTo>
                  <a:cubicBezTo>
                    <a:pt x="13555" y="22445"/>
                    <a:pt x="12573" y="22936"/>
                    <a:pt x="12573" y="24704"/>
                  </a:cubicBezTo>
                  <a:lnTo>
                    <a:pt x="12573" y="119542"/>
                  </a:lnTo>
                  <a:cubicBezTo>
                    <a:pt x="12573" y="122931"/>
                    <a:pt x="9675" y="125730"/>
                    <a:pt x="6287" y="125730"/>
                  </a:cubicBezTo>
                  <a:cubicBezTo>
                    <a:pt x="2800" y="125730"/>
                    <a:pt x="0" y="122882"/>
                    <a:pt x="0" y="119346"/>
                  </a:cubicBezTo>
                  <a:lnTo>
                    <a:pt x="0" y="6385"/>
                  </a:lnTo>
                  <a:cubicBezTo>
                    <a:pt x="0" y="2849"/>
                    <a:pt x="2849" y="0"/>
                    <a:pt x="6385" y="0"/>
                  </a:cubicBezTo>
                  <a:lnTo>
                    <a:pt x="119346" y="0"/>
                  </a:lnTo>
                  <a:cubicBezTo>
                    <a:pt x="122882" y="0"/>
                    <a:pt x="125730" y="2898"/>
                    <a:pt x="125730" y="6287"/>
                  </a:cubicBezTo>
                  <a:cubicBezTo>
                    <a:pt x="125730" y="9773"/>
                    <a:pt x="122931" y="12573"/>
                    <a:pt x="119542" y="12573"/>
                  </a:cubicBezTo>
                  <a:lnTo>
                    <a:pt x="24704" y="12573"/>
                  </a:lnTo>
                  <a:cubicBezTo>
                    <a:pt x="22936" y="12573"/>
                    <a:pt x="22396" y="13506"/>
                    <a:pt x="23672" y="14783"/>
                  </a:cubicBezTo>
                  <a:lnTo>
                    <a:pt x="155098" y="146209"/>
                  </a:lnTo>
                  <a:cubicBezTo>
                    <a:pt x="165952" y="137319"/>
                    <a:pt x="179801" y="132015"/>
                    <a:pt x="194880" y="132015"/>
                  </a:cubicBezTo>
                  <a:cubicBezTo>
                    <a:pt x="209959" y="132015"/>
                    <a:pt x="223808" y="137319"/>
                    <a:pt x="234662" y="146209"/>
                  </a:cubicBezTo>
                  <a:lnTo>
                    <a:pt x="366088" y="14783"/>
                  </a:lnTo>
                  <a:cubicBezTo>
                    <a:pt x="367316" y="13555"/>
                    <a:pt x="366825" y="12573"/>
                    <a:pt x="365057" y="12573"/>
                  </a:cubicBezTo>
                  <a:lnTo>
                    <a:pt x="270218" y="12573"/>
                  </a:lnTo>
                  <a:cubicBezTo>
                    <a:pt x="266830" y="12573"/>
                    <a:pt x="264030" y="9675"/>
                    <a:pt x="264030" y="6287"/>
                  </a:cubicBezTo>
                  <a:cubicBezTo>
                    <a:pt x="264030" y="2800"/>
                    <a:pt x="266879" y="0"/>
                    <a:pt x="270415" y="0"/>
                  </a:cubicBezTo>
                  <a:lnTo>
                    <a:pt x="383376" y="0"/>
                  </a:lnTo>
                  <a:cubicBezTo>
                    <a:pt x="386912" y="0"/>
                    <a:pt x="389760" y="2849"/>
                    <a:pt x="389760" y="6385"/>
                  </a:cubicBezTo>
                  <a:lnTo>
                    <a:pt x="389760" y="119346"/>
                  </a:lnTo>
                  <a:cubicBezTo>
                    <a:pt x="389760" y="122882"/>
                    <a:pt x="386863" y="125730"/>
                    <a:pt x="383474" y="125730"/>
                  </a:cubicBezTo>
                  <a:cubicBezTo>
                    <a:pt x="379987" y="125730"/>
                    <a:pt x="377187" y="122931"/>
                    <a:pt x="377187" y="119542"/>
                  </a:cubicBezTo>
                  <a:lnTo>
                    <a:pt x="377187" y="24704"/>
                  </a:lnTo>
                  <a:cubicBezTo>
                    <a:pt x="377187" y="22936"/>
                    <a:pt x="376254" y="22396"/>
                    <a:pt x="374977" y="23672"/>
                  </a:cubicBezTo>
                  <a:lnTo>
                    <a:pt x="243552" y="155098"/>
                  </a:lnTo>
                  <a:cubicBezTo>
                    <a:pt x="252441" y="165952"/>
                    <a:pt x="257745" y="179801"/>
                    <a:pt x="257745" y="194880"/>
                  </a:cubicBezTo>
                  <a:cubicBezTo>
                    <a:pt x="257745" y="209959"/>
                    <a:pt x="252441" y="223808"/>
                    <a:pt x="243552" y="234662"/>
                  </a:cubicBezTo>
                  <a:lnTo>
                    <a:pt x="374977" y="366088"/>
                  </a:lnTo>
                  <a:cubicBezTo>
                    <a:pt x="376205" y="367316"/>
                    <a:pt x="377187" y="366825"/>
                    <a:pt x="377187" y="365057"/>
                  </a:cubicBezTo>
                  <a:lnTo>
                    <a:pt x="377187" y="270219"/>
                  </a:lnTo>
                  <a:cubicBezTo>
                    <a:pt x="377187" y="266830"/>
                    <a:pt x="380085" y="264030"/>
                    <a:pt x="383474" y="264030"/>
                  </a:cubicBezTo>
                  <a:cubicBezTo>
                    <a:pt x="386961" y="264030"/>
                    <a:pt x="389760" y="266879"/>
                    <a:pt x="389760" y="270415"/>
                  </a:cubicBezTo>
                  <a:lnTo>
                    <a:pt x="389760" y="383376"/>
                  </a:lnTo>
                  <a:cubicBezTo>
                    <a:pt x="389760" y="386912"/>
                    <a:pt x="386912" y="389760"/>
                    <a:pt x="383376" y="389760"/>
                  </a:cubicBezTo>
                  <a:lnTo>
                    <a:pt x="270415" y="389760"/>
                  </a:lnTo>
                  <a:cubicBezTo>
                    <a:pt x="266879" y="389760"/>
                    <a:pt x="264030" y="386863"/>
                    <a:pt x="264030" y="383474"/>
                  </a:cubicBezTo>
                  <a:cubicBezTo>
                    <a:pt x="264030" y="379987"/>
                    <a:pt x="266830" y="377187"/>
                    <a:pt x="270218" y="377187"/>
                  </a:cubicBezTo>
                  <a:lnTo>
                    <a:pt x="365057" y="377187"/>
                  </a:lnTo>
                  <a:cubicBezTo>
                    <a:pt x="366825" y="377187"/>
                    <a:pt x="367365" y="376254"/>
                    <a:pt x="366088" y="374977"/>
                  </a:cubicBezTo>
                  <a:close/>
                  <a:moveTo>
                    <a:pt x="194880" y="245173"/>
                  </a:moveTo>
                  <a:cubicBezTo>
                    <a:pt x="222678" y="245173"/>
                    <a:pt x="245172" y="222678"/>
                    <a:pt x="245172" y="194881"/>
                  </a:cubicBezTo>
                  <a:cubicBezTo>
                    <a:pt x="245172" y="167083"/>
                    <a:pt x="222678" y="144589"/>
                    <a:pt x="194880" y="144589"/>
                  </a:cubicBezTo>
                  <a:cubicBezTo>
                    <a:pt x="167083" y="144589"/>
                    <a:pt x="144588" y="167083"/>
                    <a:pt x="144588" y="194881"/>
                  </a:cubicBezTo>
                  <a:cubicBezTo>
                    <a:pt x="144588" y="222678"/>
                    <a:pt x="167083" y="245173"/>
                    <a:pt x="194880" y="245173"/>
                  </a:cubicBezTo>
                  <a:close/>
                </a:path>
              </a:pathLst>
            </a:custGeom>
            <a:solidFill>
              <a:schemeClr val="tx1">
                <a:lumMod val="75000"/>
                <a:lumOff val="25000"/>
              </a:schemeClr>
            </a:solidFill>
            <a:ln w="1270"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panose="020B0503030202060203"/>
              </a:endParaRPr>
            </a:p>
          </p:txBody>
        </p:sp>
        <p:sp>
          <p:nvSpPr>
            <p:cNvPr id="66" name="Rectangle 111">
              <a:extLst>
                <a:ext uri="{FF2B5EF4-FFF2-40B4-BE49-F238E27FC236}">
                  <a16:creationId xmlns:a16="http://schemas.microsoft.com/office/drawing/2014/main" id="{045EEBA4-6FB2-5705-8C32-A867EF2569D7}"/>
                </a:ext>
              </a:extLst>
            </p:cNvPr>
            <p:cNvSpPr/>
            <p:nvPr/>
          </p:nvSpPr>
          <p:spPr>
            <a:xfrm>
              <a:off x="6675789" y="3187999"/>
              <a:ext cx="1469315" cy="572929"/>
            </a:xfrm>
            <a:prstGeom prst="rect">
              <a:avLst/>
            </a:prstGeom>
          </p:spPr>
          <p:txBody>
            <a:bodyPr wrap="square" tIns="0" bIns="0">
              <a:spAutoFit/>
            </a:bodyPr>
            <a:lstStyle/>
            <a:p>
              <a:pPr marL="11113" marR="0" lvl="0" indent="0" algn="ctr" defTabSz="914377"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Graphik" panose="020B0503030202060203"/>
                </a:rPr>
                <a:t>Build</a:t>
              </a:r>
              <a:r>
                <a:rPr kumimoji="0" lang="en-US" sz="1600" b="1" i="0" u="none" strike="noStrike" kern="1200" cap="none" spc="0" normalizeH="0" baseline="0" noProof="0" dirty="0">
                  <a:ln>
                    <a:noFill/>
                  </a:ln>
                  <a:solidFill>
                    <a:schemeClr val="accent1"/>
                  </a:solidFill>
                  <a:effectLst/>
                  <a:uLnTx/>
                  <a:uFillTx/>
                  <a:latin typeface="Graphik" panose="020B0503030202060203"/>
                </a:rPr>
                <a:t> </a:t>
              </a:r>
              <a:br>
                <a:rPr kumimoji="0" lang="en-US" sz="1600" b="1" i="0" u="none" strike="noStrike" kern="1200" cap="none" spc="0" normalizeH="0" baseline="0" noProof="0" dirty="0">
                  <a:ln>
                    <a:noFill/>
                  </a:ln>
                  <a:solidFill>
                    <a:schemeClr val="accent1"/>
                  </a:solidFill>
                  <a:effectLst/>
                  <a:uLnTx/>
                  <a:uFillTx/>
                  <a:latin typeface="Graphik" panose="020B0503030202060203"/>
                </a:rPr>
              </a:br>
              <a:r>
                <a:rPr kumimoji="0" lang="en-US" sz="1200" b="0" i="0" u="none" strike="noStrike" kern="1200" cap="none" spc="0" normalizeH="0" baseline="0" noProof="0" dirty="0">
                  <a:ln>
                    <a:noFill/>
                  </a:ln>
                  <a:solidFill>
                    <a:srgbClr val="A100FF"/>
                  </a:solidFill>
                  <a:effectLst/>
                  <a:uLnTx/>
                  <a:uFillTx/>
                  <a:latin typeface="Graphik" panose="020B0503030202060203"/>
                </a:rPr>
                <a:t>Different</a:t>
              </a:r>
              <a:endParaRPr kumimoji="0" lang="en-US" sz="1600" b="0" i="0" u="none" strike="noStrike" kern="1200" cap="none" spc="0" normalizeH="0" baseline="0" noProof="0" dirty="0">
                <a:ln>
                  <a:noFill/>
                </a:ln>
                <a:solidFill>
                  <a:srgbClr val="A100FF"/>
                </a:solidFill>
                <a:effectLst/>
                <a:uLnTx/>
                <a:uFillTx/>
                <a:latin typeface="Graphik" panose="020B0503030202060203"/>
              </a:endParaRPr>
            </a:p>
          </p:txBody>
        </p:sp>
        <p:sp>
          <p:nvSpPr>
            <p:cNvPr id="67" name="Rectangle 112">
              <a:extLst>
                <a:ext uri="{FF2B5EF4-FFF2-40B4-BE49-F238E27FC236}">
                  <a16:creationId xmlns:a16="http://schemas.microsoft.com/office/drawing/2014/main" id="{EE88BC89-F2E9-F6FB-2B76-2CC6BB739571}"/>
                </a:ext>
              </a:extLst>
            </p:cNvPr>
            <p:cNvSpPr/>
            <p:nvPr/>
          </p:nvSpPr>
          <p:spPr>
            <a:xfrm>
              <a:off x="9798872" y="3187999"/>
              <a:ext cx="1500303" cy="572929"/>
            </a:xfrm>
            <a:prstGeom prst="rect">
              <a:avLst/>
            </a:prstGeom>
          </p:spPr>
          <p:txBody>
            <a:bodyPr wrap="square" tIns="0" bIns="0">
              <a:spAutoFit/>
            </a:bodyPr>
            <a:lstStyle/>
            <a:p>
              <a:pPr marL="11113" marR="0" lvl="0" indent="0" algn="ctr" defTabSz="914377"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0073"/>
                  </a:solidFill>
                  <a:effectLst/>
                  <a:uLnTx/>
                  <a:uFillTx/>
                  <a:latin typeface="Graphik" panose="020B0503030202060203"/>
                </a:rPr>
                <a:t>Run</a:t>
              </a:r>
              <a:r>
                <a:rPr kumimoji="0" lang="en-US" sz="1600" b="1" i="0" u="none" strike="noStrike" kern="1200" cap="none" spc="0" normalizeH="0" baseline="0" noProof="0" dirty="0">
                  <a:ln>
                    <a:noFill/>
                  </a:ln>
                  <a:solidFill>
                    <a:srgbClr val="460073"/>
                  </a:solidFill>
                  <a:effectLst/>
                  <a:uLnTx/>
                  <a:uFillTx/>
                  <a:latin typeface="Graphik" panose="020B0503030202060203"/>
                </a:rPr>
                <a:t> </a:t>
              </a:r>
              <a:br>
                <a:rPr kumimoji="0" lang="en-US" sz="1600" b="1" i="0" u="none" strike="noStrike" kern="1200" cap="none" spc="0" normalizeH="0" baseline="0" noProof="0" dirty="0">
                  <a:ln>
                    <a:noFill/>
                  </a:ln>
                  <a:solidFill>
                    <a:srgbClr val="460073"/>
                  </a:solidFill>
                  <a:effectLst/>
                  <a:uLnTx/>
                  <a:uFillTx/>
                  <a:latin typeface="Graphik" panose="020B0503030202060203"/>
                </a:rPr>
              </a:br>
              <a:r>
                <a:rPr kumimoji="0" lang="en-US" sz="1200" b="0" i="0" u="none" strike="noStrike" kern="1200" cap="none" spc="0" normalizeH="0" baseline="0" noProof="0" dirty="0">
                  <a:ln>
                    <a:noFill/>
                  </a:ln>
                  <a:solidFill>
                    <a:srgbClr val="460073"/>
                  </a:solidFill>
                  <a:effectLst/>
                  <a:uLnTx/>
                  <a:uFillTx/>
                  <a:latin typeface="Graphik" panose="020B0503030202060203"/>
                </a:rPr>
                <a:t>Different</a:t>
              </a:r>
            </a:p>
          </p:txBody>
        </p:sp>
        <p:sp>
          <p:nvSpPr>
            <p:cNvPr id="68" name="Oval 113">
              <a:extLst>
                <a:ext uri="{FF2B5EF4-FFF2-40B4-BE49-F238E27FC236}">
                  <a16:creationId xmlns:a16="http://schemas.microsoft.com/office/drawing/2014/main" id="{3A659B4A-ED14-2A45-B0E9-487623F27C7D}"/>
                </a:ext>
              </a:extLst>
            </p:cNvPr>
            <p:cNvSpPr/>
            <p:nvPr/>
          </p:nvSpPr>
          <p:spPr>
            <a:xfrm rot="3366733">
              <a:off x="8193069" y="2630912"/>
              <a:ext cx="1596176" cy="1596176"/>
            </a:xfrm>
            <a:prstGeom prst="ellipse">
              <a:avLst/>
            </a:prstGeom>
            <a:solidFill>
              <a:schemeClr val="bg1"/>
            </a:solidFill>
            <a:ln w="152400">
              <a:gradFill>
                <a:gsLst>
                  <a:gs pos="50000">
                    <a:schemeClr val="accent3"/>
                  </a:gs>
                  <a:gs pos="51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11113" marR="0" lvl="0" indent="0" algn="ctr" defTabSz="914377"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raphik" panose="020B0503030202060203"/>
                </a:rPr>
                <a:t>Work </a:t>
              </a:r>
              <a:br>
                <a:rPr kumimoji="0" lang="en-US" sz="1800" b="1" i="0" u="none" strike="noStrike" kern="1200" cap="none" spc="0" normalizeH="0" baseline="0" noProof="0" dirty="0">
                  <a:ln>
                    <a:noFill/>
                  </a:ln>
                  <a:solidFill>
                    <a:srgbClr val="FFFFFF"/>
                  </a:solidFill>
                  <a:effectLst/>
                  <a:uLnTx/>
                  <a:uFillTx/>
                  <a:latin typeface="Graphik" panose="020B0503030202060203"/>
                </a:rPr>
              </a:br>
              <a:r>
                <a:rPr kumimoji="0" lang="en-US" sz="1400" b="0" i="0" u="none" strike="noStrike" kern="1200" cap="none" spc="0" normalizeH="0" baseline="0" noProof="0" dirty="0">
                  <a:ln>
                    <a:noFill/>
                  </a:ln>
                  <a:solidFill>
                    <a:srgbClr val="FFFFFF"/>
                  </a:solidFill>
                  <a:effectLst/>
                  <a:uLnTx/>
                  <a:uFillTx/>
                  <a:latin typeface="Graphik" panose="020B0503030202060203"/>
                </a:rPr>
                <a:t>Different</a:t>
              </a:r>
            </a:p>
          </p:txBody>
        </p:sp>
        <p:sp>
          <p:nvSpPr>
            <p:cNvPr id="69" name="Oval 114">
              <a:extLst>
                <a:ext uri="{FF2B5EF4-FFF2-40B4-BE49-F238E27FC236}">
                  <a16:creationId xmlns:a16="http://schemas.microsoft.com/office/drawing/2014/main" id="{9A39EB56-F550-1CC8-FAA5-2934D790163E}"/>
                </a:ext>
              </a:extLst>
            </p:cNvPr>
            <p:cNvSpPr/>
            <p:nvPr/>
          </p:nvSpPr>
          <p:spPr>
            <a:xfrm>
              <a:off x="8446052" y="2889116"/>
              <a:ext cx="1090210" cy="1090210"/>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11113" marR="0" lvl="0" indent="0" algn="ctr" defTabSz="914377"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Graphik" panose="020B0503030202060203"/>
                </a:rPr>
                <a:t>Work</a:t>
              </a:r>
              <a:r>
                <a:rPr kumimoji="0" lang="en-US" sz="1400" b="1" i="0" u="none" strike="noStrike" kern="1200" cap="none" spc="0" normalizeH="0" baseline="0" noProof="0">
                  <a:ln>
                    <a:noFill/>
                  </a:ln>
                  <a:solidFill>
                    <a:srgbClr val="000000"/>
                  </a:solidFill>
                  <a:effectLst/>
                  <a:uLnTx/>
                  <a:uFillTx/>
                  <a:latin typeface="Graphik" panose="020B0503030202060203"/>
                </a:rPr>
                <a:t> </a:t>
              </a:r>
              <a:br>
                <a:rPr kumimoji="0" lang="en-US" sz="1400" b="1" i="0" u="none" strike="noStrike" kern="1200" cap="none" spc="0" normalizeH="0" baseline="0" noProof="0">
                  <a:ln>
                    <a:noFill/>
                  </a:ln>
                  <a:solidFill>
                    <a:srgbClr val="000000"/>
                  </a:solidFill>
                  <a:effectLst/>
                  <a:uLnTx/>
                  <a:uFillTx/>
                  <a:latin typeface="Graphik" panose="020B0503030202060203"/>
                </a:rPr>
              </a:br>
              <a:r>
                <a:rPr kumimoji="0" lang="en-US" sz="1200" b="0" i="0" u="none" strike="noStrike" kern="1200" cap="none" spc="0" normalizeH="0" baseline="0" noProof="0">
                  <a:ln>
                    <a:noFill/>
                  </a:ln>
                  <a:solidFill>
                    <a:srgbClr val="000000"/>
                  </a:solidFill>
                  <a:effectLst/>
                  <a:uLnTx/>
                  <a:uFillTx/>
                  <a:latin typeface="Graphik" panose="020B0503030202060203"/>
                </a:rPr>
                <a:t>Different</a:t>
              </a:r>
            </a:p>
          </p:txBody>
        </p:sp>
        <p:sp>
          <p:nvSpPr>
            <p:cNvPr id="70" name="Right Arrow 89">
              <a:extLst>
                <a:ext uri="{FF2B5EF4-FFF2-40B4-BE49-F238E27FC236}">
                  <a16:creationId xmlns:a16="http://schemas.microsoft.com/office/drawing/2014/main" id="{B8C2D021-5BAC-F5B0-6BD8-F6ECA8BB646F}"/>
                </a:ext>
              </a:extLst>
            </p:cNvPr>
            <p:cNvSpPr/>
            <p:nvPr/>
          </p:nvSpPr>
          <p:spPr>
            <a:xfrm>
              <a:off x="4659814" y="3149166"/>
              <a:ext cx="1520637" cy="720479"/>
            </a:xfrm>
            <a:prstGeom prst="rightArrow">
              <a:avLst>
                <a:gd name="adj1" fmla="val 100000"/>
                <a:gd name="adj2" fmla="val 50000"/>
              </a:avLst>
            </a:prstGeom>
            <a:solidFill>
              <a:schemeClr val="tx1">
                <a:lumMod val="75000"/>
                <a:lumOff val="25000"/>
              </a:schemeClr>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11113" marR="0" lvl="0" indent="0" algn="r" defTabSz="914377"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raphik" panose="020B0503030202060203"/>
                </a:rPr>
                <a:t>Migrate</a:t>
              </a:r>
              <a:r>
                <a:rPr kumimoji="0" lang="en-US" sz="1400" b="1" i="0" u="none" strike="noStrike" kern="1200" cap="none" spc="0" normalizeH="0" baseline="0" noProof="0" dirty="0">
                  <a:ln>
                    <a:noFill/>
                  </a:ln>
                  <a:solidFill>
                    <a:srgbClr val="FFFFFF"/>
                  </a:solidFill>
                  <a:effectLst/>
                  <a:uLnTx/>
                  <a:uFillTx/>
                  <a:latin typeface="Graphik" panose="020B0503030202060203"/>
                </a:rPr>
                <a:t> </a:t>
              </a:r>
              <a:r>
                <a:rPr kumimoji="0" lang="en-US" sz="1200" b="0" i="0" u="none" strike="noStrike" kern="1200" cap="none" spc="0" normalizeH="0" baseline="0" noProof="0" dirty="0">
                  <a:ln>
                    <a:noFill/>
                  </a:ln>
                  <a:solidFill>
                    <a:srgbClr val="FFFFFF"/>
                  </a:solidFill>
                  <a:effectLst/>
                  <a:uLnTx/>
                  <a:uFillTx/>
                  <a:latin typeface="Graphik" panose="020B0503030202060203"/>
                </a:rPr>
                <a:t>Different</a:t>
              </a:r>
              <a:endParaRPr kumimoji="0" lang="en-US" sz="1400" b="0" i="0" u="none" strike="noStrike" kern="1200" cap="none" spc="0" normalizeH="0" baseline="0" noProof="0" dirty="0">
                <a:ln>
                  <a:noFill/>
                </a:ln>
                <a:solidFill>
                  <a:srgbClr val="FFFFFF"/>
                </a:solidFill>
                <a:effectLst/>
                <a:uLnTx/>
                <a:uFillTx/>
                <a:latin typeface="Graphik" panose="020B0503030202060203"/>
              </a:endParaRPr>
            </a:p>
          </p:txBody>
        </p:sp>
      </p:grpSp>
      <p:sp>
        <p:nvSpPr>
          <p:cNvPr id="71" name="Freeform 29">
            <a:extLst>
              <a:ext uri="{FF2B5EF4-FFF2-40B4-BE49-F238E27FC236}">
                <a16:creationId xmlns:a16="http://schemas.microsoft.com/office/drawing/2014/main" id="{57B2A85C-0BDD-253C-C00A-6941CFC40B66}"/>
              </a:ext>
            </a:extLst>
          </p:cNvPr>
          <p:cNvSpPr/>
          <p:nvPr/>
        </p:nvSpPr>
        <p:spPr>
          <a:xfrm>
            <a:off x="3552620" y="2959376"/>
            <a:ext cx="1313999" cy="1364430"/>
          </a:xfrm>
          <a:custGeom>
            <a:avLst/>
            <a:gdLst>
              <a:gd name="connsiteX0" fmla="*/ 0 w 1313999"/>
              <a:gd name="connsiteY0" fmla="*/ 1364430 h 1364430"/>
              <a:gd name="connsiteX1" fmla="*/ 0 w 1313999"/>
              <a:gd name="connsiteY1" fmla="*/ 338729 h 1364430"/>
              <a:gd name="connsiteX2" fmla="*/ 36436 w 1313999"/>
              <a:gd name="connsiteY2" fmla="*/ 324071 h 1364430"/>
              <a:gd name="connsiteX3" fmla="*/ 886395 w 1313999"/>
              <a:gd name="connsiteY3" fmla="*/ 3292 h 1364430"/>
              <a:gd name="connsiteX4" fmla="*/ 894423 w 1313999"/>
              <a:gd name="connsiteY4" fmla="*/ 0 h 1364430"/>
              <a:gd name="connsiteX5" fmla="*/ 1314000 w 1313999"/>
              <a:gd name="connsiteY5" fmla="*/ 868475 h 1364430"/>
              <a:gd name="connsiteX6" fmla="*/ 0 w 1313999"/>
              <a:gd name="connsiteY6" fmla="*/ 1364430 h 136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999" h="1364430">
                <a:moveTo>
                  <a:pt x="0" y="1364430"/>
                </a:moveTo>
                <a:lnTo>
                  <a:pt x="0" y="338729"/>
                </a:lnTo>
                <a:lnTo>
                  <a:pt x="36436" y="324071"/>
                </a:lnTo>
                <a:lnTo>
                  <a:pt x="886395" y="3292"/>
                </a:lnTo>
                <a:lnTo>
                  <a:pt x="894423" y="0"/>
                </a:lnTo>
                <a:lnTo>
                  <a:pt x="1314000" y="868475"/>
                </a:lnTo>
                <a:lnTo>
                  <a:pt x="0" y="1364430"/>
                </a:lnTo>
                <a:close/>
              </a:path>
            </a:pathLst>
          </a:custGeom>
          <a:solidFill>
            <a:schemeClr val="accent1"/>
          </a:solidFill>
          <a:ln w="5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raphik" panose="020B0503030202060203"/>
            </a:endParaRPr>
          </a:p>
        </p:txBody>
      </p:sp>
      <p:pic>
        <p:nvPicPr>
          <p:cNvPr id="72" name="Graphic 80">
            <a:extLst>
              <a:ext uri="{FF2B5EF4-FFF2-40B4-BE49-F238E27FC236}">
                <a16:creationId xmlns:a16="http://schemas.microsoft.com/office/drawing/2014/main" id="{163C1962-778E-DC9D-26F7-E977339586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88295" y="3108203"/>
            <a:ext cx="944633" cy="944633"/>
          </a:xfrm>
          <a:prstGeom prst="rect">
            <a:avLst/>
          </a:prstGeom>
          <a:scene3d>
            <a:camera prst="perspectiveContrastingRightFacing">
              <a:rot lat="623785" lon="18963666" rev="480000"/>
            </a:camera>
            <a:lightRig rig="threePt" dir="t"/>
          </a:scene3d>
        </p:spPr>
      </p:pic>
      <p:sp>
        <p:nvSpPr>
          <p:cNvPr id="5" name="Content Placeholder 26">
            <a:extLst>
              <a:ext uri="{FF2B5EF4-FFF2-40B4-BE49-F238E27FC236}">
                <a16:creationId xmlns:a16="http://schemas.microsoft.com/office/drawing/2014/main" id="{CDA99B53-141B-85D0-F893-71A5F788B1E4}"/>
              </a:ext>
            </a:extLst>
          </p:cNvPr>
          <p:cNvSpPr txBox="1">
            <a:spLocks/>
          </p:cNvSpPr>
          <p:nvPr/>
        </p:nvSpPr>
        <p:spPr>
          <a:xfrm>
            <a:off x="-40232" y="263672"/>
            <a:ext cx="12232231"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3200" b="1" dirty="0">
                <a:solidFill>
                  <a:schemeClr val="bg1"/>
                </a:solidFill>
                <a:latin typeface="Century Gothic" panose="020B0502020202020204" pitchFamily="34" charset="0"/>
                <a:ea typeface="+mn-ea"/>
              </a:rPr>
              <a:t>Planning &amp; Strategy</a:t>
            </a:r>
            <a:r>
              <a:rPr lang="en-US" sz="3200" b="1" dirty="0">
                <a:solidFill>
                  <a:schemeClr val="bg1"/>
                </a:solidFill>
                <a:latin typeface="Century Gothic" panose="020B0502020202020204" pitchFamily="34" charset="0"/>
              </a:rPr>
              <a:t>: Our Service Philosophy</a:t>
            </a:r>
            <a:endParaRPr lang="en-US" sz="3200" b="1" i="1" dirty="0">
              <a:solidFill>
                <a:schemeClr val="bg1"/>
              </a:solidFill>
              <a:latin typeface="Century Gothic" panose="020B0502020202020204" pitchFamily="34" charset="0"/>
              <a:ea typeface="+mn-ea"/>
            </a:endParaRPr>
          </a:p>
        </p:txBody>
      </p:sp>
      <p:sp>
        <p:nvSpPr>
          <p:cNvPr id="3" name="Rectangle: Rounded Corners 2">
            <a:extLst>
              <a:ext uri="{FF2B5EF4-FFF2-40B4-BE49-F238E27FC236}">
                <a16:creationId xmlns:a16="http://schemas.microsoft.com/office/drawing/2014/main" id="{9316096B-F264-7129-49FD-211201C55420}"/>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bg2"/>
                </a:solidFill>
              </a:rPr>
              <a:t>Innovation &amp; Technologies </a:t>
            </a:r>
          </a:p>
        </p:txBody>
      </p:sp>
    </p:spTree>
    <p:extLst>
      <p:ext uri="{BB962C8B-B14F-4D97-AF65-F5344CB8AC3E}">
        <p14:creationId xmlns:p14="http://schemas.microsoft.com/office/powerpoint/2010/main" val="380669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a:extLst>
              <a:ext uri="{FF2B5EF4-FFF2-40B4-BE49-F238E27FC236}">
                <a16:creationId xmlns:a16="http://schemas.microsoft.com/office/drawing/2014/main" id="{1F582F3C-A65C-7872-DABB-2A94F2B743E4}"/>
              </a:ext>
            </a:extLst>
          </p:cNvPr>
          <p:cNvSpPr/>
          <p:nvPr/>
        </p:nvSpPr>
        <p:spPr>
          <a:xfrm>
            <a:off x="4752263" y="1932862"/>
            <a:ext cx="2687475" cy="2687474"/>
          </a:xfrm>
          <a:prstGeom prst="ellipse">
            <a:avLst/>
          </a:prstGeom>
          <a:solidFill>
            <a:schemeClr val="bg2"/>
          </a:solidFill>
          <a:ln w="38100">
            <a:solidFill>
              <a:schemeClr val="accent3"/>
            </a:solidFill>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grpSp>
        <p:nvGrpSpPr>
          <p:cNvPr id="10" name="Group 21">
            <a:extLst>
              <a:ext uri="{FF2B5EF4-FFF2-40B4-BE49-F238E27FC236}">
                <a16:creationId xmlns:a16="http://schemas.microsoft.com/office/drawing/2014/main" id="{B68DA78E-6D1D-8624-E651-706655DFD9CB}"/>
              </a:ext>
            </a:extLst>
          </p:cNvPr>
          <p:cNvGrpSpPr/>
          <p:nvPr/>
        </p:nvGrpSpPr>
        <p:grpSpPr>
          <a:xfrm>
            <a:off x="736594" y="1281431"/>
            <a:ext cx="10718812" cy="3990337"/>
            <a:chOff x="736594" y="1433831"/>
            <a:chExt cx="10718812" cy="3990337"/>
          </a:xfrm>
        </p:grpSpPr>
        <p:sp>
          <p:nvSpPr>
            <p:cNvPr id="11" name="Shape">
              <a:extLst>
                <a:ext uri="{FF2B5EF4-FFF2-40B4-BE49-F238E27FC236}">
                  <a16:creationId xmlns:a16="http://schemas.microsoft.com/office/drawing/2014/main" id="{57F2530E-3A34-62AE-F0CB-19ED323EEFB0}"/>
                </a:ext>
              </a:extLst>
            </p:cNvPr>
            <p:cNvSpPr/>
            <p:nvPr/>
          </p:nvSpPr>
          <p:spPr>
            <a:xfrm>
              <a:off x="736594" y="1433831"/>
              <a:ext cx="8176262" cy="3060701"/>
            </a:xfrm>
            <a:custGeom>
              <a:avLst/>
              <a:gdLst/>
              <a:ahLst/>
              <a:cxnLst>
                <a:cxn ang="0">
                  <a:pos x="wd2" y="hd2"/>
                </a:cxn>
                <a:cxn ang="5400000">
                  <a:pos x="wd2" y="hd2"/>
                </a:cxn>
                <a:cxn ang="10800000">
                  <a:pos x="wd2" y="hd2"/>
                </a:cxn>
                <a:cxn ang="16200000">
                  <a:pos x="wd2" y="hd2"/>
                </a:cxn>
              </a:cxnLst>
              <a:rect l="0" t="0" r="r" b="b"/>
              <a:pathLst>
                <a:path w="21600" h="21600" extrusionOk="0">
                  <a:moveTo>
                    <a:pt x="6546" y="16061"/>
                  </a:moveTo>
                  <a:lnTo>
                    <a:pt x="7391" y="14098"/>
                  </a:lnTo>
                  <a:lnTo>
                    <a:pt x="7391" y="14098"/>
                  </a:lnTo>
                  <a:lnTo>
                    <a:pt x="10763" y="6274"/>
                  </a:lnTo>
                  <a:cubicBezTo>
                    <a:pt x="11682" y="4141"/>
                    <a:pt x="12863" y="2967"/>
                    <a:pt x="14081" y="2967"/>
                  </a:cubicBezTo>
                  <a:lnTo>
                    <a:pt x="14222" y="2967"/>
                  </a:lnTo>
                  <a:cubicBezTo>
                    <a:pt x="15440" y="2967"/>
                    <a:pt x="16621" y="4141"/>
                    <a:pt x="17540" y="6274"/>
                  </a:cubicBezTo>
                  <a:lnTo>
                    <a:pt x="20755" y="13731"/>
                  </a:lnTo>
                  <a:lnTo>
                    <a:pt x="21600" y="11768"/>
                  </a:lnTo>
                  <a:lnTo>
                    <a:pt x="18268" y="4033"/>
                  </a:lnTo>
                  <a:cubicBezTo>
                    <a:pt x="17148" y="1434"/>
                    <a:pt x="15708" y="0"/>
                    <a:pt x="14226" y="0"/>
                  </a:cubicBezTo>
                  <a:lnTo>
                    <a:pt x="14085" y="0"/>
                  </a:lnTo>
                  <a:cubicBezTo>
                    <a:pt x="12598" y="0"/>
                    <a:pt x="11162" y="1434"/>
                    <a:pt x="10042" y="4033"/>
                  </a:cubicBezTo>
                  <a:lnTo>
                    <a:pt x="6552" y="12126"/>
                  </a:lnTo>
                  <a:lnTo>
                    <a:pt x="5167" y="8909"/>
                  </a:lnTo>
                  <a:cubicBezTo>
                    <a:pt x="4513" y="7394"/>
                    <a:pt x="3677" y="6561"/>
                    <a:pt x="2815" y="6561"/>
                  </a:cubicBezTo>
                  <a:cubicBezTo>
                    <a:pt x="1262" y="6561"/>
                    <a:pt x="0" y="9931"/>
                    <a:pt x="0" y="14080"/>
                  </a:cubicBezTo>
                  <a:cubicBezTo>
                    <a:pt x="0" y="14080"/>
                    <a:pt x="0" y="14080"/>
                    <a:pt x="0" y="14080"/>
                  </a:cubicBezTo>
                  <a:cubicBezTo>
                    <a:pt x="0" y="14080"/>
                    <a:pt x="0" y="14080"/>
                    <a:pt x="0" y="14080"/>
                  </a:cubicBezTo>
                  <a:cubicBezTo>
                    <a:pt x="0" y="14080"/>
                    <a:pt x="0" y="14080"/>
                    <a:pt x="0" y="14080"/>
                  </a:cubicBezTo>
                  <a:cubicBezTo>
                    <a:pt x="0" y="14080"/>
                    <a:pt x="0" y="14080"/>
                    <a:pt x="0" y="14080"/>
                  </a:cubicBezTo>
                  <a:cubicBezTo>
                    <a:pt x="0" y="18230"/>
                    <a:pt x="1265" y="21600"/>
                    <a:pt x="2815" y="21600"/>
                  </a:cubicBezTo>
                  <a:cubicBezTo>
                    <a:pt x="3681" y="21600"/>
                    <a:pt x="4516" y="20766"/>
                    <a:pt x="5167" y="19252"/>
                  </a:cubicBezTo>
                  <a:lnTo>
                    <a:pt x="6546" y="16061"/>
                  </a:lnTo>
                  <a:lnTo>
                    <a:pt x="6546" y="16061"/>
                  </a:lnTo>
                  <a:close/>
                  <a:moveTo>
                    <a:pt x="4435" y="17038"/>
                  </a:moveTo>
                  <a:cubicBezTo>
                    <a:pt x="3982" y="18087"/>
                    <a:pt x="3405" y="18660"/>
                    <a:pt x="2808" y="18660"/>
                  </a:cubicBezTo>
                  <a:cubicBezTo>
                    <a:pt x="1865" y="18660"/>
                    <a:pt x="1100" y="16617"/>
                    <a:pt x="1100" y="14098"/>
                  </a:cubicBezTo>
                  <a:cubicBezTo>
                    <a:pt x="1100" y="11580"/>
                    <a:pt x="1865" y="9536"/>
                    <a:pt x="2808" y="9536"/>
                  </a:cubicBezTo>
                  <a:cubicBezTo>
                    <a:pt x="3405" y="9536"/>
                    <a:pt x="3982" y="10110"/>
                    <a:pt x="4435" y="11159"/>
                  </a:cubicBezTo>
                  <a:lnTo>
                    <a:pt x="5704" y="14098"/>
                  </a:lnTo>
                  <a:lnTo>
                    <a:pt x="4435" y="17038"/>
                  </a:lnTo>
                  <a:close/>
                </a:path>
              </a:pathLst>
            </a:custGeom>
            <a:solidFill>
              <a:srgbClr val="063951"/>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14" name="Shape">
              <a:extLst>
                <a:ext uri="{FF2B5EF4-FFF2-40B4-BE49-F238E27FC236}">
                  <a16:creationId xmlns:a16="http://schemas.microsoft.com/office/drawing/2014/main" id="{77549F72-9D19-F94B-3CB3-8612AEAFB51E}"/>
                </a:ext>
              </a:extLst>
            </p:cNvPr>
            <p:cNvSpPr/>
            <p:nvPr/>
          </p:nvSpPr>
          <p:spPr>
            <a:xfrm>
              <a:off x="3276594" y="2360930"/>
              <a:ext cx="8178812" cy="3063238"/>
            </a:xfrm>
            <a:custGeom>
              <a:avLst/>
              <a:gdLst/>
              <a:ahLst/>
              <a:cxnLst>
                <a:cxn ang="0">
                  <a:pos x="wd2" y="hd2"/>
                </a:cxn>
                <a:cxn ang="5400000">
                  <a:pos x="wd2" y="hd2"/>
                </a:cxn>
                <a:cxn ang="10800000">
                  <a:pos x="wd2" y="hd2"/>
                </a:cxn>
                <a:cxn ang="16200000">
                  <a:pos x="wd2" y="hd2"/>
                </a:cxn>
              </a:cxnLst>
              <a:rect l="0" t="0" r="r" b="b"/>
              <a:pathLst>
                <a:path w="21593" h="21600" extrusionOk="0">
                  <a:moveTo>
                    <a:pt x="18783" y="0"/>
                  </a:moveTo>
                  <a:cubicBezTo>
                    <a:pt x="17918" y="0"/>
                    <a:pt x="17084" y="833"/>
                    <a:pt x="16433" y="2346"/>
                  </a:cubicBezTo>
                  <a:lnTo>
                    <a:pt x="15048" y="5561"/>
                  </a:lnTo>
                  <a:lnTo>
                    <a:pt x="15045" y="5552"/>
                  </a:lnTo>
                  <a:lnTo>
                    <a:pt x="14200" y="7513"/>
                  </a:lnTo>
                  <a:lnTo>
                    <a:pt x="14203" y="7522"/>
                  </a:lnTo>
                  <a:lnTo>
                    <a:pt x="10834" y="15331"/>
                  </a:lnTo>
                  <a:cubicBezTo>
                    <a:pt x="9915" y="17463"/>
                    <a:pt x="8735" y="18636"/>
                    <a:pt x="7517" y="18636"/>
                  </a:cubicBezTo>
                  <a:lnTo>
                    <a:pt x="7377" y="18636"/>
                  </a:lnTo>
                  <a:cubicBezTo>
                    <a:pt x="6159" y="18636"/>
                    <a:pt x="4979" y="17463"/>
                    <a:pt x="4060" y="15331"/>
                  </a:cubicBezTo>
                  <a:lnTo>
                    <a:pt x="845" y="7872"/>
                  </a:lnTo>
                  <a:lnTo>
                    <a:pt x="0" y="9833"/>
                  </a:lnTo>
                  <a:lnTo>
                    <a:pt x="3336" y="17570"/>
                  </a:lnTo>
                  <a:cubicBezTo>
                    <a:pt x="4456" y="20167"/>
                    <a:pt x="5895" y="21600"/>
                    <a:pt x="7377" y="21600"/>
                  </a:cubicBezTo>
                  <a:lnTo>
                    <a:pt x="7517" y="21600"/>
                  </a:lnTo>
                  <a:cubicBezTo>
                    <a:pt x="9003" y="21600"/>
                    <a:pt x="10438" y="20167"/>
                    <a:pt x="11558" y="17570"/>
                  </a:cubicBezTo>
                  <a:lnTo>
                    <a:pt x="15045" y="9484"/>
                  </a:lnTo>
                  <a:lnTo>
                    <a:pt x="16430" y="12698"/>
                  </a:lnTo>
                  <a:cubicBezTo>
                    <a:pt x="17084" y="14212"/>
                    <a:pt x="17918" y="15045"/>
                    <a:pt x="18780" y="15045"/>
                  </a:cubicBezTo>
                  <a:cubicBezTo>
                    <a:pt x="20333" y="15045"/>
                    <a:pt x="21593" y="11678"/>
                    <a:pt x="21593" y="7531"/>
                  </a:cubicBezTo>
                  <a:cubicBezTo>
                    <a:pt x="21593" y="7531"/>
                    <a:pt x="21593" y="7531"/>
                    <a:pt x="21593" y="7531"/>
                  </a:cubicBezTo>
                  <a:cubicBezTo>
                    <a:pt x="21593" y="7531"/>
                    <a:pt x="21593" y="7531"/>
                    <a:pt x="21593" y="7531"/>
                  </a:cubicBezTo>
                  <a:cubicBezTo>
                    <a:pt x="21593" y="7531"/>
                    <a:pt x="21593" y="7531"/>
                    <a:pt x="21593" y="7531"/>
                  </a:cubicBezTo>
                  <a:cubicBezTo>
                    <a:pt x="21593" y="7531"/>
                    <a:pt x="21593" y="7531"/>
                    <a:pt x="21593" y="7531"/>
                  </a:cubicBezTo>
                  <a:cubicBezTo>
                    <a:pt x="21600" y="3376"/>
                    <a:pt x="20336" y="0"/>
                    <a:pt x="18783" y="0"/>
                  </a:cubicBezTo>
                  <a:close/>
                  <a:moveTo>
                    <a:pt x="18783" y="12081"/>
                  </a:moveTo>
                  <a:cubicBezTo>
                    <a:pt x="18187" y="12081"/>
                    <a:pt x="17610" y="11507"/>
                    <a:pt x="17157" y="10460"/>
                  </a:cubicBezTo>
                  <a:lnTo>
                    <a:pt x="15890" y="7522"/>
                  </a:lnTo>
                  <a:lnTo>
                    <a:pt x="17157" y="4585"/>
                  </a:lnTo>
                  <a:cubicBezTo>
                    <a:pt x="17610" y="3537"/>
                    <a:pt x="18187" y="2964"/>
                    <a:pt x="18783" y="2964"/>
                  </a:cubicBezTo>
                  <a:cubicBezTo>
                    <a:pt x="19726" y="2964"/>
                    <a:pt x="20490" y="5006"/>
                    <a:pt x="20490" y="7522"/>
                  </a:cubicBezTo>
                  <a:cubicBezTo>
                    <a:pt x="20494" y="10030"/>
                    <a:pt x="19726" y="12081"/>
                    <a:pt x="18783" y="12081"/>
                  </a:cubicBezTo>
                  <a:close/>
                </a:path>
              </a:pathLst>
            </a:custGeom>
            <a:solidFill>
              <a:srgbClr val="063951"/>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grpSp>
      <p:sp>
        <p:nvSpPr>
          <p:cNvPr id="23" name="Freeform: Shape 19">
            <a:extLst>
              <a:ext uri="{FF2B5EF4-FFF2-40B4-BE49-F238E27FC236}">
                <a16:creationId xmlns:a16="http://schemas.microsoft.com/office/drawing/2014/main" id="{50C58F4A-6A76-4670-0BAB-53C6DD8F754E}"/>
              </a:ext>
            </a:extLst>
          </p:cNvPr>
          <p:cNvSpPr/>
          <p:nvPr/>
        </p:nvSpPr>
        <p:spPr>
          <a:xfrm rot="19131010">
            <a:off x="2723926" y="2918869"/>
            <a:ext cx="462470" cy="265791"/>
          </a:xfrm>
          <a:custGeom>
            <a:avLst/>
            <a:gdLst>
              <a:gd name="connsiteX0" fmla="*/ 425856 w 462470"/>
              <a:gd name="connsiteY0" fmla="*/ 0 h 265791"/>
              <a:gd name="connsiteX1" fmla="*/ 462470 w 462470"/>
              <a:gd name="connsiteY1" fmla="*/ 265791 h 265791"/>
              <a:gd name="connsiteX2" fmla="*/ 36891 w 462470"/>
              <a:gd name="connsiteY2" fmla="*/ 264976 h 265791"/>
              <a:gd name="connsiteX3" fmla="*/ 0 w 462470"/>
              <a:gd name="connsiteY3" fmla="*/ 0 h 265791"/>
            </a:gdLst>
            <a:ahLst/>
            <a:cxnLst>
              <a:cxn ang="0">
                <a:pos x="connsiteX0" y="connsiteY0"/>
              </a:cxn>
              <a:cxn ang="0">
                <a:pos x="connsiteX1" y="connsiteY1"/>
              </a:cxn>
              <a:cxn ang="0">
                <a:pos x="connsiteX2" y="connsiteY2"/>
              </a:cxn>
              <a:cxn ang="0">
                <a:pos x="connsiteX3" y="connsiteY3"/>
              </a:cxn>
            </a:cxnLst>
            <a:rect l="l" t="t" r="r" b="b"/>
            <a:pathLst>
              <a:path w="462470" h="265791">
                <a:moveTo>
                  <a:pt x="425856" y="0"/>
                </a:moveTo>
                <a:lnTo>
                  <a:pt x="462470" y="265791"/>
                </a:lnTo>
                <a:lnTo>
                  <a:pt x="36891" y="264976"/>
                </a:lnTo>
                <a:lnTo>
                  <a:pt x="0" y="0"/>
                </a:lnTo>
                <a:close/>
              </a:path>
            </a:pathLst>
          </a:custGeom>
          <a:solidFill>
            <a:sysClr val="windowText" lastClr="000000">
              <a:alpha val="5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0">
            <a:extLst>
              <a:ext uri="{FF2B5EF4-FFF2-40B4-BE49-F238E27FC236}">
                <a16:creationId xmlns:a16="http://schemas.microsoft.com/office/drawing/2014/main" id="{46EE6186-A9D8-4205-1B2F-5B11A2062294}"/>
              </a:ext>
            </a:extLst>
          </p:cNvPr>
          <p:cNvSpPr/>
          <p:nvPr/>
        </p:nvSpPr>
        <p:spPr>
          <a:xfrm rot="19131010">
            <a:off x="9008204" y="3367768"/>
            <a:ext cx="461845" cy="273640"/>
          </a:xfrm>
          <a:custGeom>
            <a:avLst/>
            <a:gdLst>
              <a:gd name="connsiteX0" fmla="*/ 424098 w 461845"/>
              <a:gd name="connsiteY0" fmla="*/ 1095 h 273640"/>
              <a:gd name="connsiteX1" fmla="*/ 461845 w 461845"/>
              <a:gd name="connsiteY1" fmla="*/ 273640 h 273640"/>
              <a:gd name="connsiteX2" fmla="*/ 37797 w 461845"/>
              <a:gd name="connsiteY2" fmla="*/ 273640 h 273640"/>
              <a:gd name="connsiteX3" fmla="*/ 0 w 461845"/>
              <a:gd name="connsiteY3" fmla="*/ 0 h 273640"/>
            </a:gdLst>
            <a:ahLst/>
            <a:cxnLst>
              <a:cxn ang="0">
                <a:pos x="connsiteX0" y="connsiteY0"/>
              </a:cxn>
              <a:cxn ang="0">
                <a:pos x="connsiteX1" y="connsiteY1"/>
              </a:cxn>
              <a:cxn ang="0">
                <a:pos x="connsiteX2" y="connsiteY2"/>
              </a:cxn>
              <a:cxn ang="0">
                <a:pos x="connsiteX3" y="connsiteY3"/>
              </a:cxn>
            </a:cxnLst>
            <a:rect l="l" t="t" r="r" b="b"/>
            <a:pathLst>
              <a:path w="461845" h="273640">
                <a:moveTo>
                  <a:pt x="424098" y="1095"/>
                </a:moveTo>
                <a:lnTo>
                  <a:pt x="461845" y="273640"/>
                </a:lnTo>
                <a:lnTo>
                  <a:pt x="37797" y="273640"/>
                </a:lnTo>
                <a:lnTo>
                  <a:pt x="0" y="0"/>
                </a:lnTo>
                <a:close/>
              </a:path>
            </a:pathLst>
          </a:custGeom>
          <a:solidFill>
            <a:sysClr val="windowText" lastClr="000000">
              <a:alpha val="5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图片 3" descr="图标&#10;&#10;AI 生成的内容可能不正确。">
            <a:extLst>
              <a:ext uri="{FF2B5EF4-FFF2-40B4-BE49-F238E27FC236}">
                <a16:creationId xmlns:a16="http://schemas.microsoft.com/office/drawing/2014/main" id="{A72C9473-0352-7A51-BD66-4598FC9E7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149" y="2747406"/>
            <a:ext cx="1004406" cy="1004406"/>
          </a:xfrm>
          <a:prstGeom prst="rect">
            <a:avLst/>
          </a:prstGeom>
        </p:spPr>
      </p:pic>
      <p:pic>
        <p:nvPicPr>
          <p:cNvPr id="13" name="图片 12" descr="徽标&#10;&#10;AI 生成的内容可能不正确。">
            <a:extLst>
              <a:ext uri="{FF2B5EF4-FFF2-40B4-BE49-F238E27FC236}">
                <a16:creationId xmlns:a16="http://schemas.microsoft.com/office/drawing/2014/main" id="{8606B3F0-D3D2-A3EE-6705-0D8DBFBAE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1034" y="2467469"/>
            <a:ext cx="2095466" cy="855888"/>
          </a:xfrm>
          <a:prstGeom prst="rect">
            <a:avLst/>
          </a:prstGeom>
        </p:spPr>
      </p:pic>
      <p:pic>
        <p:nvPicPr>
          <p:cNvPr id="1026" name="Picture 2">
            <a:extLst>
              <a:ext uri="{FF2B5EF4-FFF2-40B4-BE49-F238E27FC236}">
                <a16:creationId xmlns:a16="http://schemas.microsoft.com/office/drawing/2014/main" id="{FD3F623E-7E1B-D281-5B15-B6F43548A3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2906" y="2878948"/>
            <a:ext cx="1413869" cy="7953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ontent Placeholder 26">
            <a:extLst>
              <a:ext uri="{FF2B5EF4-FFF2-40B4-BE49-F238E27FC236}">
                <a16:creationId xmlns:a16="http://schemas.microsoft.com/office/drawing/2014/main" id="{37B34BDE-2E48-CA19-A8A7-9D604E576CB7}"/>
              </a:ext>
            </a:extLst>
          </p:cNvPr>
          <p:cNvSpPr txBox="1">
            <a:spLocks/>
          </p:cNvSpPr>
          <p:nvPr/>
        </p:nvSpPr>
        <p:spPr>
          <a:xfrm>
            <a:off x="0" y="332650"/>
            <a:ext cx="12192000"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3200" b="1" dirty="0">
                <a:solidFill>
                  <a:schemeClr val="bg1"/>
                </a:solidFill>
                <a:latin typeface="Century Gothic" panose="020B0502020202020204" pitchFamily="34" charset="0"/>
                <a:ea typeface="+mn-ea"/>
              </a:rPr>
              <a:t>Technologies / Solutions Adopted: AI-Enabled Meraki LLM agent</a:t>
            </a:r>
          </a:p>
        </p:txBody>
      </p:sp>
      <p:sp>
        <p:nvSpPr>
          <p:cNvPr id="5" name="文本框 16">
            <a:extLst>
              <a:ext uri="{FF2B5EF4-FFF2-40B4-BE49-F238E27FC236}">
                <a16:creationId xmlns:a16="http://schemas.microsoft.com/office/drawing/2014/main" id="{5DE73A4A-1C51-BA6D-29D1-D09B395B9391}"/>
              </a:ext>
            </a:extLst>
          </p:cNvPr>
          <p:cNvSpPr txBox="1"/>
          <p:nvPr/>
        </p:nvSpPr>
        <p:spPr>
          <a:xfrm>
            <a:off x="5075500" y="3362684"/>
            <a:ext cx="2041000" cy="400110"/>
          </a:xfrm>
          <a:prstGeom prst="rect">
            <a:avLst/>
          </a:prstGeom>
          <a:noFill/>
        </p:spPr>
        <p:txBody>
          <a:bodyPr wrap="square">
            <a:spAutoFit/>
          </a:bodyPr>
          <a:lstStyle/>
          <a:p>
            <a:pPr algn="ctr"/>
            <a:r>
              <a:rPr lang="en-US" altLang="zh-CN" sz="2000" b="1" kern="0" dirty="0" err="1">
                <a:ea typeface="Roboto"/>
                <a:sym typeface="Roboto"/>
              </a:rPr>
              <a:t>Godeye</a:t>
            </a:r>
            <a:r>
              <a:rPr lang="en-US" altLang="zh-CN" sz="2000" b="1" kern="0" dirty="0">
                <a:ea typeface="Roboto"/>
                <a:sym typeface="Roboto"/>
              </a:rPr>
              <a:t> Platform </a:t>
            </a:r>
            <a:endParaRPr lang="zh-CN" altLang="en-US" sz="2000" dirty="0"/>
          </a:p>
        </p:txBody>
      </p:sp>
      <p:pic>
        <p:nvPicPr>
          <p:cNvPr id="7" name="图片 8" descr="徽标&#10;&#10;AI 生成的内容可能不正确。">
            <a:extLst>
              <a:ext uri="{FF2B5EF4-FFF2-40B4-BE49-F238E27FC236}">
                <a16:creationId xmlns:a16="http://schemas.microsoft.com/office/drawing/2014/main" id="{2229773E-0073-9EC2-3D9F-71526195D9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9001" y="3601561"/>
            <a:ext cx="863454" cy="901805"/>
          </a:xfrm>
          <a:prstGeom prst="rect">
            <a:avLst/>
          </a:prstGeom>
        </p:spPr>
      </p:pic>
      <p:sp>
        <p:nvSpPr>
          <p:cNvPr id="8" name="Rectangle: Rounded Corners 7">
            <a:extLst>
              <a:ext uri="{FF2B5EF4-FFF2-40B4-BE49-F238E27FC236}">
                <a16:creationId xmlns:a16="http://schemas.microsoft.com/office/drawing/2014/main" id="{84122494-75F9-E743-FD24-1F6D55AC1FF1}"/>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bg2"/>
                </a:solidFill>
              </a:rPr>
              <a:t>Innovation &amp; Technologies </a:t>
            </a:r>
          </a:p>
        </p:txBody>
      </p:sp>
    </p:spTree>
    <p:extLst>
      <p:ext uri="{BB962C8B-B14F-4D97-AF65-F5344CB8AC3E}">
        <p14:creationId xmlns:p14="http://schemas.microsoft.com/office/powerpoint/2010/main" val="588969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组合 118">
            <a:extLst>
              <a:ext uri="{FF2B5EF4-FFF2-40B4-BE49-F238E27FC236}">
                <a16:creationId xmlns:a16="http://schemas.microsoft.com/office/drawing/2014/main" id="{1A718749-F4AA-1084-DE26-C62F5729EFE1}"/>
              </a:ext>
            </a:extLst>
          </p:cNvPr>
          <p:cNvGrpSpPr/>
          <p:nvPr/>
        </p:nvGrpSpPr>
        <p:grpSpPr>
          <a:xfrm>
            <a:off x="5571949" y="2978112"/>
            <a:ext cx="1093126" cy="184487"/>
            <a:chOff x="9371385" y="503042"/>
            <a:chExt cx="1093126" cy="184487"/>
          </a:xfrm>
        </p:grpSpPr>
        <p:sp>
          <p:nvSpPr>
            <p:cNvPr id="15" name="Rectangle 59">
              <a:extLst>
                <a:ext uri="{FF2B5EF4-FFF2-40B4-BE49-F238E27FC236}">
                  <a16:creationId xmlns:a16="http://schemas.microsoft.com/office/drawing/2014/main" id="{8E9FCB21-AD87-F9B6-4434-B4581E44E9ED}"/>
                </a:ext>
              </a:extLst>
            </p:cNvPr>
            <p:cNvSpPr/>
            <p:nvPr/>
          </p:nvSpPr>
          <p:spPr>
            <a:xfrm rot="10800000">
              <a:off x="9371385" y="503042"/>
              <a:ext cx="1093126" cy="184487"/>
            </a:xfrm>
            <a:prstGeom prst="rect">
              <a:avLst/>
            </a:prstGeom>
            <a:gradFill flip="none" rotWithShape="1">
              <a:gsLst>
                <a:gs pos="0">
                  <a:srgbClr val="FF0000">
                    <a:alpha val="90000"/>
                  </a:srgbClr>
                </a:gs>
                <a:gs pos="100000">
                  <a:srgbClr val="7030A0">
                    <a:alpha val="90000"/>
                  </a:srgbClr>
                </a:gs>
              </a:gsLst>
              <a:lin ang="0" scaled="0"/>
              <a:tileRect/>
            </a:gra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1" name="Chevron 94">
              <a:extLst>
                <a:ext uri="{FF2B5EF4-FFF2-40B4-BE49-F238E27FC236}">
                  <a16:creationId xmlns:a16="http://schemas.microsoft.com/office/drawing/2014/main" id="{1A961BE4-BE52-53B9-8A7B-53A214F6586A}"/>
                </a:ext>
              </a:extLst>
            </p:cNvPr>
            <p:cNvSpPr>
              <a:spLocks noChangeAspect="1"/>
            </p:cNvSpPr>
            <p:nvPr/>
          </p:nvSpPr>
          <p:spPr>
            <a:xfrm rot="10800000">
              <a:off x="9518526" y="536681"/>
              <a:ext cx="295517" cy="100566"/>
            </a:xfrm>
            <a:prstGeom prst="chevron">
              <a:avLst/>
            </a:prstGeom>
            <a:gradFill flip="none" rotWithShape="1">
              <a:gsLst>
                <a:gs pos="50000">
                  <a:srgbClr val="20BDFF"/>
                </a:gs>
                <a:gs pos="100000">
                  <a:srgbClr val="5433FF"/>
                </a:gs>
                <a:gs pos="0">
                  <a:srgbClr val="A5FECB"/>
                </a:gs>
              </a:gsLst>
              <a:lin ang="0" scaled="0"/>
              <a:tileRect/>
            </a:gradFill>
            <a:ln w="9525">
              <a:noFill/>
            </a:ln>
          </p:spPr>
          <p:style>
            <a:lnRef idx="2">
              <a:schemeClr val="accent3"/>
            </a:lnRef>
            <a:fillRef idx="1">
              <a:schemeClr val="lt1"/>
            </a:fillRef>
            <a:effectRef idx="0">
              <a:schemeClr val="accent3"/>
            </a:effectRef>
            <a:fontRef idx="minor">
              <a:schemeClr val="dk1"/>
            </a:fontRef>
          </p:style>
          <p:txBody>
            <a:bodyPr vert="horz" wrap="square" lIns="27432" tIns="27432" rIns="27432" bIns="27432"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sp>
          <p:nvSpPr>
            <p:cNvPr id="92" name="Chevron 94">
              <a:extLst>
                <a:ext uri="{FF2B5EF4-FFF2-40B4-BE49-F238E27FC236}">
                  <a16:creationId xmlns:a16="http://schemas.microsoft.com/office/drawing/2014/main" id="{15DD1ABD-BE6B-4CB1-6DD1-727FFD2701D4}"/>
                </a:ext>
              </a:extLst>
            </p:cNvPr>
            <p:cNvSpPr>
              <a:spLocks noChangeAspect="1"/>
            </p:cNvSpPr>
            <p:nvPr/>
          </p:nvSpPr>
          <p:spPr>
            <a:xfrm rot="10800000">
              <a:off x="9857954" y="543635"/>
              <a:ext cx="295516" cy="100566"/>
            </a:xfrm>
            <a:prstGeom prst="chevron">
              <a:avLst/>
            </a:prstGeom>
            <a:gradFill flip="none" rotWithShape="1">
              <a:gsLst>
                <a:gs pos="50000">
                  <a:srgbClr val="20BDFF"/>
                </a:gs>
                <a:gs pos="100000">
                  <a:srgbClr val="5433FF"/>
                </a:gs>
                <a:gs pos="0">
                  <a:srgbClr val="A5FECB"/>
                </a:gs>
              </a:gsLst>
              <a:lin ang="0" scaled="0"/>
              <a:tileRect/>
            </a:gradFill>
            <a:ln w="9525">
              <a:noFill/>
            </a:ln>
          </p:spPr>
          <p:style>
            <a:lnRef idx="2">
              <a:schemeClr val="accent3"/>
            </a:lnRef>
            <a:fillRef idx="1">
              <a:schemeClr val="lt1"/>
            </a:fillRef>
            <a:effectRef idx="0">
              <a:schemeClr val="accent3"/>
            </a:effectRef>
            <a:fontRef idx="minor">
              <a:schemeClr val="dk1"/>
            </a:fontRef>
          </p:style>
          <p:txBody>
            <a:bodyPr vert="horz" wrap="square" lIns="27432" tIns="27432" rIns="27432" bIns="27432"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sp>
          <p:nvSpPr>
            <p:cNvPr id="94" name="Freeform 90">
              <a:extLst>
                <a:ext uri="{FF2B5EF4-FFF2-40B4-BE49-F238E27FC236}">
                  <a16:creationId xmlns:a16="http://schemas.microsoft.com/office/drawing/2014/main" id="{776FDC7F-6402-3610-2B4C-B7BDA9033BD7}"/>
                </a:ext>
              </a:extLst>
            </p:cNvPr>
            <p:cNvSpPr>
              <a:spLocks noChangeAspect="1" noEditPoints="1"/>
            </p:cNvSpPr>
            <p:nvPr/>
          </p:nvSpPr>
          <p:spPr bwMode="auto">
            <a:xfrm>
              <a:off x="10204982" y="523355"/>
              <a:ext cx="110314" cy="147982"/>
            </a:xfrm>
            <a:custGeom>
              <a:avLst/>
              <a:gdLst>
                <a:gd name="T0" fmla="*/ 371 w 422"/>
                <a:gd name="T1" fmla="*/ 210 h 566"/>
                <a:gd name="T2" fmla="*/ 352 w 422"/>
                <a:gd name="T3" fmla="*/ 210 h 566"/>
                <a:gd name="T4" fmla="*/ 352 w 422"/>
                <a:gd name="T5" fmla="*/ 140 h 566"/>
                <a:gd name="T6" fmla="*/ 211 w 422"/>
                <a:gd name="T7" fmla="*/ 0 h 566"/>
                <a:gd name="T8" fmla="*/ 70 w 422"/>
                <a:gd name="T9" fmla="*/ 140 h 566"/>
                <a:gd name="T10" fmla="*/ 70 w 422"/>
                <a:gd name="T11" fmla="*/ 210 h 566"/>
                <a:gd name="T12" fmla="*/ 50 w 422"/>
                <a:gd name="T13" fmla="*/ 210 h 566"/>
                <a:gd name="T14" fmla="*/ 0 w 422"/>
                <a:gd name="T15" fmla="*/ 261 h 566"/>
                <a:gd name="T16" fmla="*/ 0 w 422"/>
                <a:gd name="T17" fmla="*/ 516 h 566"/>
                <a:gd name="T18" fmla="*/ 50 w 422"/>
                <a:gd name="T19" fmla="*/ 566 h 566"/>
                <a:gd name="T20" fmla="*/ 371 w 422"/>
                <a:gd name="T21" fmla="*/ 566 h 566"/>
                <a:gd name="T22" fmla="*/ 422 w 422"/>
                <a:gd name="T23" fmla="*/ 516 h 566"/>
                <a:gd name="T24" fmla="*/ 422 w 422"/>
                <a:gd name="T25" fmla="*/ 261 h 566"/>
                <a:gd name="T26" fmla="*/ 371 w 422"/>
                <a:gd name="T27" fmla="*/ 210 h 566"/>
                <a:gd name="T28" fmla="*/ 84 w 422"/>
                <a:gd name="T29" fmla="*/ 140 h 566"/>
                <a:gd name="T30" fmla="*/ 211 w 422"/>
                <a:gd name="T31" fmla="*/ 14 h 566"/>
                <a:gd name="T32" fmla="*/ 338 w 422"/>
                <a:gd name="T33" fmla="*/ 140 h 566"/>
                <a:gd name="T34" fmla="*/ 338 w 422"/>
                <a:gd name="T35" fmla="*/ 210 h 566"/>
                <a:gd name="T36" fmla="*/ 84 w 422"/>
                <a:gd name="T37" fmla="*/ 210 h 566"/>
                <a:gd name="T38" fmla="*/ 84 w 422"/>
                <a:gd name="T39" fmla="*/ 140 h 566"/>
                <a:gd name="T40" fmla="*/ 408 w 422"/>
                <a:gd name="T41" fmla="*/ 516 h 566"/>
                <a:gd name="T42" fmla="*/ 371 w 422"/>
                <a:gd name="T43" fmla="*/ 552 h 566"/>
                <a:gd name="T44" fmla="*/ 50 w 422"/>
                <a:gd name="T45" fmla="*/ 552 h 566"/>
                <a:gd name="T46" fmla="*/ 14 w 422"/>
                <a:gd name="T47" fmla="*/ 516 h 566"/>
                <a:gd name="T48" fmla="*/ 14 w 422"/>
                <a:gd name="T49" fmla="*/ 261 h 566"/>
                <a:gd name="T50" fmla="*/ 50 w 422"/>
                <a:gd name="T51" fmla="*/ 224 h 566"/>
                <a:gd name="T52" fmla="*/ 371 w 422"/>
                <a:gd name="T53" fmla="*/ 224 h 566"/>
                <a:gd name="T54" fmla="*/ 408 w 422"/>
                <a:gd name="T55" fmla="*/ 261 h 566"/>
                <a:gd name="T56" fmla="*/ 408 w 422"/>
                <a:gd name="T57" fmla="*/ 516 h 566"/>
                <a:gd name="T58" fmla="*/ 211 w 422"/>
                <a:gd name="T59" fmla="*/ 333 h 566"/>
                <a:gd name="T60" fmla="*/ 182 w 422"/>
                <a:gd name="T61" fmla="*/ 362 h 566"/>
                <a:gd name="T62" fmla="*/ 204 w 422"/>
                <a:gd name="T63" fmla="*/ 389 h 566"/>
                <a:gd name="T64" fmla="*/ 204 w 422"/>
                <a:gd name="T65" fmla="*/ 433 h 566"/>
                <a:gd name="T66" fmla="*/ 211 w 422"/>
                <a:gd name="T67" fmla="*/ 440 h 566"/>
                <a:gd name="T68" fmla="*/ 218 w 422"/>
                <a:gd name="T69" fmla="*/ 433 h 566"/>
                <a:gd name="T70" fmla="*/ 218 w 422"/>
                <a:gd name="T71" fmla="*/ 389 h 566"/>
                <a:gd name="T72" fmla="*/ 239 w 422"/>
                <a:gd name="T73" fmla="*/ 362 h 566"/>
                <a:gd name="T74" fmla="*/ 211 w 422"/>
                <a:gd name="T75" fmla="*/ 333 h 566"/>
                <a:gd name="T76" fmla="*/ 211 w 422"/>
                <a:gd name="T77" fmla="*/ 376 h 566"/>
                <a:gd name="T78" fmla="*/ 196 w 422"/>
                <a:gd name="T79" fmla="*/ 362 h 566"/>
                <a:gd name="T80" fmla="*/ 211 w 422"/>
                <a:gd name="T81" fmla="*/ 347 h 566"/>
                <a:gd name="T82" fmla="*/ 225 w 422"/>
                <a:gd name="T83" fmla="*/ 362 h 566"/>
                <a:gd name="T84" fmla="*/ 211 w 422"/>
                <a:gd name="T85" fmla="*/ 37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2" h="566">
                  <a:moveTo>
                    <a:pt x="371" y="210"/>
                  </a:moveTo>
                  <a:cubicBezTo>
                    <a:pt x="352" y="210"/>
                    <a:pt x="352" y="210"/>
                    <a:pt x="352" y="210"/>
                  </a:cubicBezTo>
                  <a:cubicBezTo>
                    <a:pt x="352" y="140"/>
                    <a:pt x="352" y="140"/>
                    <a:pt x="352" y="140"/>
                  </a:cubicBezTo>
                  <a:cubicBezTo>
                    <a:pt x="352" y="63"/>
                    <a:pt x="288" y="0"/>
                    <a:pt x="211" y="0"/>
                  </a:cubicBezTo>
                  <a:cubicBezTo>
                    <a:pt x="133" y="0"/>
                    <a:pt x="70" y="63"/>
                    <a:pt x="70" y="140"/>
                  </a:cubicBezTo>
                  <a:cubicBezTo>
                    <a:pt x="70" y="210"/>
                    <a:pt x="70" y="210"/>
                    <a:pt x="70" y="210"/>
                  </a:cubicBezTo>
                  <a:cubicBezTo>
                    <a:pt x="50" y="210"/>
                    <a:pt x="50" y="210"/>
                    <a:pt x="50" y="210"/>
                  </a:cubicBezTo>
                  <a:cubicBezTo>
                    <a:pt x="22" y="210"/>
                    <a:pt x="0" y="233"/>
                    <a:pt x="0" y="261"/>
                  </a:cubicBezTo>
                  <a:cubicBezTo>
                    <a:pt x="0" y="516"/>
                    <a:pt x="0" y="516"/>
                    <a:pt x="0" y="516"/>
                  </a:cubicBezTo>
                  <a:cubicBezTo>
                    <a:pt x="0" y="544"/>
                    <a:pt x="22" y="566"/>
                    <a:pt x="50" y="566"/>
                  </a:cubicBezTo>
                  <a:cubicBezTo>
                    <a:pt x="371" y="566"/>
                    <a:pt x="371" y="566"/>
                    <a:pt x="371" y="566"/>
                  </a:cubicBezTo>
                  <a:cubicBezTo>
                    <a:pt x="399" y="566"/>
                    <a:pt x="422" y="544"/>
                    <a:pt x="422" y="516"/>
                  </a:cubicBezTo>
                  <a:cubicBezTo>
                    <a:pt x="422" y="261"/>
                    <a:pt x="422" y="261"/>
                    <a:pt x="422" y="261"/>
                  </a:cubicBezTo>
                  <a:cubicBezTo>
                    <a:pt x="422" y="233"/>
                    <a:pt x="399" y="210"/>
                    <a:pt x="371" y="210"/>
                  </a:cubicBezTo>
                  <a:close/>
                  <a:moveTo>
                    <a:pt x="84" y="140"/>
                  </a:moveTo>
                  <a:cubicBezTo>
                    <a:pt x="84" y="71"/>
                    <a:pt x="141" y="14"/>
                    <a:pt x="211" y="14"/>
                  </a:cubicBezTo>
                  <a:cubicBezTo>
                    <a:pt x="281" y="14"/>
                    <a:pt x="338" y="71"/>
                    <a:pt x="338" y="140"/>
                  </a:cubicBezTo>
                  <a:cubicBezTo>
                    <a:pt x="338" y="210"/>
                    <a:pt x="338" y="210"/>
                    <a:pt x="338" y="210"/>
                  </a:cubicBezTo>
                  <a:cubicBezTo>
                    <a:pt x="84" y="210"/>
                    <a:pt x="84" y="210"/>
                    <a:pt x="84" y="210"/>
                  </a:cubicBezTo>
                  <a:lnTo>
                    <a:pt x="84" y="140"/>
                  </a:lnTo>
                  <a:close/>
                  <a:moveTo>
                    <a:pt x="408" y="516"/>
                  </a:moveTo>
                  <a:cubicBezTo>
                    <a:pt x="408" y="536"/>
                    <a:pt x="391" y="552"/>
                    <a:pt x="371" y="552"/>
                  </a:cubicBezTo>
                  <a:cubicBezTo>
                    <a:pt x="50" y="552"/>
                    <a:pt x="50" y="552"/>
                    <a:pt x="50" y="552"/>
                  </a:cubicBezTo>
                  <a:cubicBezTo>
                    <a:pt x="30" y="552"/>
                    <a:pt x="14" y="536"/>
                    <a:pt x="14" y="516"/>
                  </a:cubicBezTo>
                  <a:cubicBezTo>
                    <a:pt x="14" y="261"/>
                    <a:pt x="14" y="261"/>
                    <a:pt x="14" y="261"/>
                  </a:cubicBezTo>
                  <a:cubicBezTo>
                    <a:pt x="14" y="240"/>
                    <a:pt x="30" y="224"/>
                    <a:pt x="50" y="224"/>
                  </a:cubicBezTo>
                  <a:cubicBezTo>
                    <a:pt x="371" y="224"/>
                    <a:pt x="371" y="224"/>
                    <a:pt x="371" y="224"/>
                  </a:cubicBezTo>
                  <a:cubicBezTo>
                    <a:pt x="391" y="224"/>
                    <a:pt x="408" y="240"/>
                    <a:pt x="408" y="261"/>
                  </a:cubicBezTo>
                  <a:lnTo>
                    <a:pt x="408" y="516"/>
                  </a:lnTo>
                  <a:close/>
                  <a:moveTo>
                    <a:pt x="211" y="333"/>
                  </a:moveTo>
                  <a:cubicBezTo>
                    <a:pt x="195" y="333"/>
                    <a:pt x="182" y="346"/>
                    <a:pt x="182" y="362"/>
                  </a:cubicBezTo>
                  <a:cubicBezTo>
                    <a:pt x="182" y="375"/>
                    <a:pt x="191" y="386"/>
                    <a:pt x="204" y="389"/>
                  </a:cubicBezTo>
                  <a:cubicBezTo>
                    <a:pt x="204" y="433"/>
                    <a:pt x="204" y="433"/>
                    <a:pt x="204" y="433"/>
                  </a:cubicBezTo>
                  <a:cubicBezTo>
                    <a:pt x="204" y="437"/>
                    <a:pt x="207" y="440"/>
                    <a:pt x="211" y="440"/>
                  </a:cubicBezTo>
                  <a:cubicBezTo>
                    <a:pt x="215" y="440"/>
                    <a:pt x="218" y="437"/>
                    <a:pt x="218" y="433"/>
                  </a:cubicBezTo>
                  <a:cubicBezTo>
                    <a:pt x="218" y="389"/>
                    <a:pt x="218" y="389"/>
                    <a:pt x="218" y="389"/>
                  </a:cubicBezTo>
                  <a:cubicBezTo>
                    <a:pt x="230" y="386"/>
                    <a:pt x="239" y="375"/>
                    <a:pt x="239" y="362"/>
                  </a:cubicBezTo>
                  <a:cubicBezTo>
                    <a:pt x="239" y="346"/>
                    <a:pt x="226" y="333"/>
                    <a:pt x="211" y="333"/>
                  </a:cubicBezTo>
                  <a:close/>
                  <a:moveTo>
                    <a:pt x="211" y="376"/>
                  </a:moveTo>
                  <a:cubicBezTo>
                    <a:pt x="203" y="376"/>
                    <a:pt x="196" y="370"/>
                    <a:pt x="196" y="362"/>
                  </a:cubicBezTo>
                  <a:cubicBezTo>
                    <a:pt x="196" y="354"/>
                    <a:pt x="203" y="347"/>
                    <a:pt x="211" y="347"/>
                  </a:cubicBezTo>
                  <a:cubicBezTo>
                    <a:pt x="219" y="347"/>
                    <a:pt x="225" y="354"/>
                    <a:pt x="225" y="362"/>
                  </a:cubicBezTo>
                  <a:cubicBezTo>
                    <a:pt x="225" y="370"/>
                    <a:pt x="219" y="376"/>
                    <a:pt x="211" y="376"/>
                  </a:cubicBezTo>
                  <a:close/>
                </a:path>
              </a:pathLst>
            </a:custGeom>
            <a:solidFill>
              <a:srgbClr val="FFFFFF"/>
            </a:solidFill>
            <a:ln>
              <a:solidFill>
                <a:srgbClr val="4C5EFB"/>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Century Gothic" panose="020B0502020202020204" pitchFamily="34" charset="0"/>
              </a:endParaRPr>
            </a:p>
          </p:txBody>
        </p:sp>
      </p:grpSp>
      <p:sp>
        <p:nvSpPr>
          <p:cNvPr id="4" name="灯片编号占位符 3">
            <a:extLst>
              <a:ext uri="{FF2B5EF4-FFF2-40B4-BE49-F238E27FC236}">
                <a16:creationId xmlns:a16="http://schemas.microsoft.com/office/drawing/2014/main" id="{935CA615-D056-927D-DA46-D1EA56FC5518}"/>
              </a:ext>
            </a:extLst>
          </p:cNvPr>
          <p:cNvSpPr>
            <a:spLocks noGrp="1"/>
          </p:cNvSpPr>
          <p:nvPr>
            <p:ph type="sldNum" sz="quarter" idx="12"/>
          </p:nvPr>
        </p:nvSpPr>
        <p:spPr/>
        <p:txBody>
          <a:bodyPr/>
          <a:lstStyle/>
          <a:p>
            <a:fld id="{2DE3932A-EFF5-4CDE-B768-B47F1C20A495}" type="slidenum">
              <a:rPr lang="en-US" smtClean="0"/>
              <a:t>6</a:t>
            </a:fld>
            <a:endParaRPr lang="en-US"/>
          </a:p>
        </p:txBody>
      </p:sp>
      <p:sp>
        <p:nvSpPr>
          <p:cNvPr id="6" name="Rectangle 56">
            <a:extLst>
              <a:ext uri="{FF2B5EF4-FFF2-40B4-BE49-F238E27FC236}">
                <a16:creationId xmlns:a16="http://schemas.microsoft.com/office/drawing/2014/main" id="{8208C1B4-6C9E-54F5-F238-2477DBF64273}"/>
              </a:ext>
            </a:extLst>
          </p:cNvPr>
          <p:cNvSpPr>
            <a:spLocks noChangeArrowheads="1"/>
          </p:cNvSpPr>
          <p:nvPr/>
        </p:nvSpPr>
        <p:spPr bwMode="auto">
          <a:xfrm flipH="1">
            <a:off x="8398236" y="1403502"/>
            <a:ext cx="29908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37"/>
            <a:r>
              <a:rPr lang="en-US" altLang="en-US" sz="2800" dirty="0">
                <a:gradFill>
                  <a:gsLst>
                    <a:gs pos="0">
                      <a:srgbClr val="FC466B"/>
                    </a:gs>
                    <a:gs pos="100000">
                      <a:srgbClr val="3F5EFB"/>
                    </a:gs>
                  </a:gsLst>
                  <a:lin ang="0" scaled="0"/>
                </a:gradFill>
                <a:latin typeface="Century Gothic" panose="020B0502020202020204" pitchFamily="34" charset="0"/>
              </a:rPr>
              <a:t>LLMOps Assistant</a:t>
            </a:r>
            <a:endParaRPr lang="en-US" altLang="en-US" sz="1600" dirty="0">
              <a:gradFill>
                <a:gsLst>
                  <a:gs pos="0">
                    <a:srgbClr val="FC466B"/>
                  </a:gs>
                  <a:gs pos="100000">
                    <a:srgbClr val="3F5EFB"/>
                  </a:gs>
                </a:gsLst>
                <a:lin ang="0" scaled="0"/>
              </a:gradFill>
              <a:latin typeface="Century Gothic" panose="020B0502020202020204" pitchFamily="34" charset="0"/>
            </a:endParaRPr>
          </a:p>
        </p:txBody>
      </p:sp>
      <p:grpSp>
        <p:nvGrpSpPr>
          <p:cNvPr id="18" name="组合 17">
            <a:extLst>
              <a:ext uri="{FF2B5EF4-FFF2-40B4-BE49-F238E27FC236}">
                <a16:creationId xmlns:a16="http://schemas.microsoft.com/office/drawing/2014/main" id="{46533D62-30F2-C24B-6A0A-EC66D4A9A206}"/>
              </a:ext>
            </a:extLst>
          </p:cNvPr>
          <p:cNvGrpSpPr/>
          <p:nvPr/>
        </p:nvGrpSpPr>
        <p:grpSpPr>
          <a:xfrm>
            <a:off x="6563509" y="2119088"/>
            <a:ext cx="1522945" cy="1556482"/>
            <a:chOff x="6943854" y="2920098"/>
            <a:chExt cx="1522945" cy="1556482"/>
          </a:xfrm>
        </p:grpSpPr>
        <p:sp>
          <p:nvSpPr>
            <p:cNvPr id="10" name="椭圆 33">
              <a:extLst>
                <a:ext uri="{FF2B5EF4-FFF2-40B4-BE49-F238E27FC236}">
                  <a16:creationId xmlns:a16="http://schemas.microsoft.com/office/drawing/2014/main" id="{29E83DD0-C039-56AE-DF2B-E9721C4DD4AB}"/>
                </a:ext>
              </a:extLst>
            </p:cNvPr>
            <p:cNvSpPr>
              <a:spLocks noChangeAspect="1"/>
            </p:cNvSpPr>
            <p:nvPr/>
          </p:nvSpPr>
          <p:spPr bwMode="auto">
            <a:xfrm>
              <a:off x="6943854" y="2920098"/>
              <a:ext cx="1522945" cy="1556482"/>
            </a:xfrm>
            <a:prstGeom prst="donut">
              <a:avLst>
                <a:gd name="adj" fmla="val 5775"/>
              </a:avLst>
            </a:prstGeom>
            <a:gradFill>
              <a:gsLst>
                <a:gs pos="0">
                  <a:srgbClr val="0099F7"/>
                </a:gs>
                <a:gs pos="100000">
                  <a:srgbClr val="F11712"/>
                </a:gs>
              </a:gsLst>
              <a:lin ang="0" scaled="0"/>
            </a:gradFill>
            <a:ln w="12700" cap="flat" cmpd="sng" algn="ctr">
              <a:noFill/>
              <a:prstDash val="solid"/>
              <a:round/>
              <a:headEnd type="none" w="med" len="med"/>
              <a:tailEnd type="none" w="med" len="med"/>
            </a:ln>
            <a:effectLst/>
          </p:spPr>
          <p:txBody>
            <a:bodyPr wrap="none" lIns="34290" tIns="17145" rIns="34290" bIns="17145" anchor="ctr"/>
            <a:lstStyle/>
            <a:p>
              <a:pPr algn="ctr" defTabSz="914337">
                <a:spcBef>
                  <a:spcPct val="50000"/>
                </a:spcBef>
                <a:defRPr/>
              </a:pPr>
              <a:endParaRPr lang="zh-CN" altLang="en-US" sz="1000">
                <a:latin typeface="Century Gothic" panose="020B0502020202020204" pitchFamily="34" charset="0"/>
              </a:endParaRPr>
            </a:p>
          </p:txBody>
        </p:sp>
        <p:sp>
          <p:nvSpPr>
            <p:cNvPr id="11" name="文本框 10">
              <a:extLst>
                <a:ext uri="{FF2B5EF4-FFF2-40B4-BE49-F238E27FC236}">
                  <a16:creationId xmlns:a16="http://schemas.microsoft.com/office/drawing/2014/main" id="{F38B6E33-BB46-3797-BAD8-733699EC2F45}"/>
                </a:ext>
              </a:extLst>
            </p:cNvPr>
            <p:cNvSpPr txBox="1"/>
            <p:nvPr/>
          </p:nvSpPr>
          <p:spPr>
            <a:xfrm>
              <a:off x="6943854" y="3698339"/>
              <a:ext cx="1522945" cy="584775"/>
            </a:xfrm>
            <a:prstGeom prst="rect">
              <a:avLst/>
            </a:prstGeom>
            <a:noFill/>
          </p:spPr>
          <p:txBody>
            <a:bodyPr wrap="square">
              <a:spAutoFit/>
            </a:bodyPr>
            <a:lstStyle/>
            <a:p>
              <a:pPr algn="ctr"/>
              <a:r>
                <a:rPr lang="en-US" altLang="zh-CN" sz="1600" b="1" kern="0" dirty="0" err="1">
                  <a:ea typeface="Roboto"/>
                  <a:sym typeface="Roboto"/>
                </a:rPr>
                <a:t>Godeye</a:t>
              </a:r>
              <a:endParaRPr lang="en-US" altLang="zh-CN" sz="1600" b="1" kern="0" dirty="0">
                <a:ea typeface="Roboto"/>
                <a:sym typeface="Roboto"/>
              </a:endParaRPr>
            </a:p>
            <a:p>
              <a:pPr algn="ctr"/>
              <a:r>
                <a:rPr lang="en-US" altLang="zh-CN" sz="1600" b="1" kern="0" dirty="0">
                  <a:ea typeface="Roboto"/>
                  <a:sym typeface="Roboto"/>
                </a:rPr>
                <a:t>Platform</a:t>
              </a:r>
              <a:endParaRPr lang="zh-CN" altLang="en-US" sz="1600" dirty="0"/>
            </a:p>
          </p:txBody>
        </p:sp>
        <p:pic>
          <p:nvPicPr>
            <p:cNvPr id="12" name="图片 11" descr="徽标&#10;&#10;AI 生成的内容可能不正确。">
              <a:extLst>
                <a:ext uri="{FF2B5EF4-FFF2-40B4-BE49-F238E27FC236}">
                  <a16:creationId xmlns:a16="http://schemas.microsoft.com/office/drawing/2014/main" id="{C5B8380D-9B31-4EB9-7AFA-6E1F4F8DF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592" y="3072368"/>
              <a:ext cx="661852" cy="691249"/>
            </a:xfrm>
            <a:prstGeom prst="rect">
              <a:avLst/>
            </a:prstGeom>
          </p:spPr>
        </p:pic>
      </p:grpSp>
      <p:sp>
        <p:nvSpPr>
          <p:cNvPr id="13" name="Freeform 107">
            <a:extLst>
              <a:ext uri="{FF2B5EF4-FFF2-40B4-BE49-F238E27FC236}">
                <a16:creationId xmlns:a16="http://schemas.microsoft.com/office/drawing/2014/main" id="{9A525EFC-603A-DFA7-2ECD-5CE12E9C340A}"/>
              </a:ext>
            </a:extLst>
          </p:cNvPr>
          <p:cNvSpPr/>
          <p:nvPr/>
        </p:nvSpPr>
        <p:spPr>
          <a:xfrm rot="17983112" flipH="1" flipV="1">
            <a:off x="2757625" y="3355573"/>
            <a:ext cx="1034079" cy="856454"/>
          </a:xfrm>
          <a:custGeom>
            <a:avLst/>
            <a:gdLst>
              <a:gd name="connsiteX0" fmla="*/ 0 w 1023094"/>
              <a:gd name="connsiteY0" fmla="*/ 189622 h 847356"/>
              <a:gd name="connsiteX1" fmla="*/ 0 w 1023094"/>
              <a:gd name="connsiteY1" fmla="*/ 0 h 847356"/>
              <a:gd name="connsiteX2" fmla="*/ 593066 w 1023094"/>
              <a:gd name="connsiteY2" fmla="*/ 0 h 847356"/>
              <a:gd name="connsiteX3" fmla="*/ 593066 w 1023094"/>
              <a:gd name="connsiteY3" fmla="*/ 6259 h 847356"/>
              <a:gd name="connsiteX4" fmla="*/ 595761 w 1023094"/>
              <a:gd name="connsiteY4" fmla="*/ 4721 h 847356"/>
              <a:gd name="connsiteX5" fmla="*/ 1023094 w 1023094"/>
              <a:gd name="connsiteY5" fmla="*/ 753353 h 847356"/>
              <a:gd name="connsiteX6" fmla="*/ 858413 w 1023094"/>
              <a:gd name="connsiteY6" fmla="*/ 847356 h 847356"/>
              <a:gd name="connsiteX7" fmla="*/ 482966 w 1023094"/>
              <a:gd name="connsiteY7" fmla="*/ 189622 h 8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3094" h="847356">
                <a:moveTo>
                  <a:pt x="0" y="189622"/>
                </a:moveTo>
                <a:lnTo>
                  <a:pt x="0" y="0"/>
                </a:lnTo>
                <a:lnTo>
                  <a:pt x="593066" y="0"/>
                </a:lnTo>
                <a:lnTo>
                  <a:pt x="593066" y="6259"/>
                </a:lnTo>
                <a:lnTo>
                  <a:pt x="595761" y="4721"/>
                </a:lnTo>
                <a:lnTo>
                  <a:pt x="1023094" y="753353"/>
                </a:lnTo>
                <a:lnTo>
                  <a:pt x="858413" y="847356"/>
                </a:lnTo>
                <a:lnTo>
                  <a:pt x="482966" y="189622"/>
                </a:lnTo>
                <a:close/>
              </a:path>
            </a:pathLst>
          </a:custGeom>
          <a:gradFill>
            <a:gsLst>
              <a:gs pos="0">
                <a:schemeClr val="bg1">
                  <a:lumMod val="75000"/>
                </a:schemeClr>
              </a:gs>
              <a:gs pos="100000">
                <a:schemeClr val="bg1">
                  <a:lumMod val="65000"/>
                </a:schemeClr>
              </a:gs>
            </a:gsLst>
            <a:lin ang="0" scaled="0"/>
          </a:gra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19" name="Freeform 107">
            <a:extLst>
              <a:ext uri="{FF2B5EF4-FFF2-40B4-BE49-F238E27FC236}">
                <a16:creationId xmlns:a16="http://schemas.microsoft.com/office/drawing/2014/main" id="{E920E335-EBF0-8B9C-02C9-1F4C9C64FCB1}"/>
              </a:ext>
            </a:extLst>
          </p:cNvPr>
          <p:cNvSpPr/>
          <p:nvPr/>
        </p:nvSpPr>
        <p:spPr>
          <a:xfrm rot="14356147" flipV="1">
            <a:off x="2747143" y="1540641"/>
            <a:ext cx="1126463" cy="873917"/>
          </a:xfrm>
          <a:custGeom>
            <a:avLst/>
            <a:gdLst>
              <a:gd name="connsiteX0" fmla="*/ 0 w 1023094"/>
              <a:gd name="connsiteY0" fmla="*/ 189622 h 847356"/>
              <a:gd name="connsiteX1" fmla="*/ 0 w 1023094"/>
              <a:gd name="connsiteY1" fmla="*/ 0 h 847356"/>
              <a:gd name="connsiteX2" fmla="*/ 593066 w 1023094"/>
              <a:gd name="connsiteY2" fmla="*/ 0 h 847356"/>
              <a:gd name="connsiteX3" fmla="*/ 593066 w 1023094"/>
              <a:gd name="connsiteY3" fmla="*/ 6259 h 847356"/>
              <a:gd name="connsiteX4" fmla="*/ 595761 w 1023094"/>
              <a:gd name="connsiteY4" fmla="*/ 4721 h 847356"/>
              <a:gd name="connsiteX5" fmla="*/ 1023094 w 1023094"/>
              <a:gd name="connsiteY5" fmla="*/ 753353 h 847356"/>
              <a:gd name="connsiteX6" fmla="*/ 858413 w 1023094"/>
              <a:gd name="connsiteY6" fmla="*/ 847356 h 847356"/>
              <a:gd name="connsiteX7" fmla="*/ 482966 w 1023094"/>
              <a:gd name="connsiteY7" fmla="*/ 189622 h 8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3094" h="847356">
                <a:moveTo>
                  <a:pt x="0" y="189622"/>
                </a:moveTo>
                <a:lnTo>
                  <a:pt x="0" y="0"/>
                </a:lnTo>
                <a:lnTo>
                  <a:pt x="593066" y="0"/>
                </a:lnTo>
                <a:lnTo>
                  <a:pt x="593066" y="6259"/>
                </a:lnTo>
                <a:lnTo>
                  <a:pt x="595761" y="4721"/>
                </a:lnTo>
                <a:lnTo>
                  <a:pt x="1023094" y="753353"/>
                </a:lnTo>
                <a:lnTo>
                  <a:pt x="858413" y="847356"/>
                </a:lnTo>
                <a:lnTo>
                  <a:pt x="482966" y="189622"/>
                </a:lnTo>
                <a:close/>
              </a:path>
            </a:pathLst>
          </a:custGeom>
          <a:gradFill>
            <a:gsLst>
              <a:gs pos="0">
                <a:schemeClr val="bg1">
                  <a:lumMod val="75000"/>
                </a:schemeClr>
              </a:gs>
              <a:gs pos="100000">
                <a:schemeClr val="bg1">
                  <a:lumMod val="65000"/>
                </a:schemeClr>
              </a:gs>
            </a:gsLst>
            <a:lin ang="0" scaled="0"/>
          </a:gra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20" name="Freeform 90">
            <a:extLst>
              <a:ext uri="{FF2B5EF4-FFF2-40B4-BE49-F238E27FC236}">
                <a16:creationId xmlns:a16="http://schemas.microsoft.com/office/drawing/2014/main" id="{718CD554-0319-99F0-EF4D-DEE6F03EAE7A}"/>
              </a:ext>
            </a:extLst>
          </p:cNvPr>
          <p:cNvSpPr>
            <a:spLocks noChangeAspect="1" noEditPoints="1"/>
          </p:cNvSpPr>
          <p:nvPr/>
        </p:nvSpPr>
        <p:spPr bwMode="auto">
          <a:xfrm>
            <a:off x="2926944" y="1708829"/>
            <a:ext cx="110314" cy="147982"/>
          </a:xfrm>
          <a:custGeom>
            <a:avLst/>
            <a:gdLst>
              <a:gd name="T0" fmla="*/ 371 w 422"/>
              <a:gd name="T1" fmla="*/ 210 h 566"/>
              <a:gd name="T2" fmla="*/ 352 w 422"/>
              <a:gd name="T3" fmla="*/ 210 h 566"/>
              <a:gd name="T4" fmla="*/ 352 w 422"/>
              <a:gd name="T5" fmla="*/ 140 h 566"/>
              <a:gd name="T6" fmla="*/ 211 w 422"/>
              <a:gd name="T7" fmla="*/ 0 h 566"/>
              <a:gd name="T8" fmla="*/ 70 w 422"/>
              <a:gd name="T9" fmla="*/ 140 h 566"/>
              <a:gd name="T10" fmla="*/ 70 w 422"/>
              <a:gd name="T11" fmla="*/ 210 h 566"/>
              <a:gd name="T12" fmla="*/ 50 w 422"/>
              <a:gd name="T13" fmla="*/ 210 h 566"/>
              <a:gd name="T14" fmla="*/ 0 w 422"/>
              <a:gd name="T15" fmla="*/ 261 h 566"/>
              <a:gd name="T16" fmla="*/ 0 w 422"/>
              <a:gd name="T17" fmla="*/ 516 h 566"/>
              <a:gd name="T18" fmla="*/ 50 w 422"/>
              <a:gd name="T19" fmla="*/ 566 h 566"/>
              <a:gd name="T20" fmla="*/ 371 w 422"/>
              <a:gd name="T21" fmla="*/ 566 h 566"/>
              <a:gd name="T22" fmla="*/ 422 w 422"/>
              <a:gd name="T23" fmla="*/ 516 h 566"/>
              <a:gd name="T24" fmla="*/ 422 w 422"/>
              <a:gd name="T25" fmla="*/ 261 h 566"/>
              <a:gd name="T26" fmla="*/ 371 w 422"/>
              <a:gd name="T27" fmla="*/ 210 h 566"/>
              <a:gd name="T28" fmla="*/ 84 w 422"/>
              <a:gd name="T29" fmla="*/ 140 h 566"/>
              <a:gd name="T30" fmla="*/ 211 w 422"/>
              <a:gd name="T31" fmla="*/ 14 h 566"/>
              <a:gd name="T32" fmla="*/ 338 w 422"/>
              <a:gd name="T33" fmla="*/ 140 h 566"/>
              <a:gd name="T34" fmla="*/ 338 w 422"/>
              <a:gd name="T35" fmla="*/ 210 h 566"/>
              <a:gd name="T36" fmla="*/ 84 w 422"/>
              <a:gd name="T37" fmla="*/ 210 h 566"/>
              <a:gd name="T38" fmla="*/ 84 w 422"/>
              <a:gd name="T39" fmla="*/ 140 h 566"/>
              <a:gd name="T40" fmla="*/ 408 w 422"/>
              <a:gd name="T41" fmla="*/ 516 h 566"/>
              <a:gd name="T42" fmla="*/ 371 w 422"/>
              <a:gd name="T43" fmla="*/ 552 h 566"/>
              <a:gd name="T44" fmla="*/ 50 w 422"/>
              <a:gd name="T45" fmla="*/ 552 h 566"/>
              <a:gd name="T46" fmla="*/ 14 w 422"/>
              <a:gd name="T47" fmla="*/ 516 h 566"/>
              <a:gd name="T48" fmla="*/ 14 w 422"/>
              <a:gd name="T49" fmla="*/ 261 h 566"/>
              <a:gd name="T50" fmla="*/ 50 w 422"/>
              <a:gd name="T51" fmla="*/ 224 h 566"/>
              <a:gd name="T52" fmla="*/ 371 w 422"/>
              <a:gd name="T53" fmla="*/ 224 h 566"/>
              <a:gd name="T54" fmla="*/ 408 w 422"/>
              <a:gd name="T55" fmla="*/ 261 h 566"/>
              <a:gd name="T56" fmla="*/ 408 w 422"/>
              <a:gd name="T57" fmla="*/ 516 h 566"/>
              <a:gd name="T58" fmla="*/ 211 w 422"/>
              <a:gd name="T59" fmla="*/ 333 h 566"/>
              <a:gd name="T60" fmla="*/ 182 w 422"/>
              <a:gd name="T61" fmla="*/ 362 h 566"/>
              <a:gd name="T62" fmla="*/ 204 w 422"/>
              <a:gd name="T63" fmla="*/ 389 h 566"/>
              <a:gd name="T64" fmla="*/ 204 w 422"/>
              <a:gd name="T65" fmla="*/ 433 h 566"/>
              <a:gd name="T66" fmla="*/ 211 w 422"/>
              <a:gd name="T67" fmla="*/ 440 h 566"/>
              <a:gd name="T68" fmla="*/ 218 w 422"/>
              <a:gd name="T69" fmla="*/ 433 h 566"/>
              <a:gd name="T70" fmla="*/ 218 w 422"/>
              <a:gd name="T71" fmla="*/ 389 h 566"/>
              <a:gd name="T72" fmla="*/ 239 w 422"/>
              <a:gd name="T73" fmla="*/ 362 h 566"/>
              <a:gd name="T74" fmla="*/ 211 w 422"/>
              <a:gd name="T75" fmla="*/ 333 h 566"/>
              <a:gd name="T76" fmla="*/ 211 w 422"/>
              <a:gd name="T77" fmla="*/ 376 h 566"/>
              <a:gd name="T78" fmla="*/ 196 w 422"/>
              <a:gd name="T79" fmla="*/ 362 h 566"/>
              <a:gd name="T80" fmla="*/ 211 w 422"/>
              <a:gd name="T81" fmla="*/ 347 h 566"/>
              <a:gd name="T82" fmla="*/ 225 w 422"/>
              <a:gd name="T83" fmla="*/ 362 h 566"/>
              <a:gd name="T84" fmla="*/ 211 w 422"/>
              <a:gd name="T85" fmla="*/ 37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2" h="566">
                <a:moveTo>
                  <a:pt x="371" y="210"/>
                </a:moveTo>
                <a:cubicBezTo>
                  <a:pt x="352" y="210"/>
                  <a:pt x="352" y="210"/>
                  <a:pt x="352" y="210"/>
                </a:cubicBezTo>
                <a:cubicBezTo>
                  <a:pt x="352" y="140"/>
                  <a:pt x="352" y="140"/>
                  <a:pt x="352" y="140"/>
                </a:cubicBezTo>
                <a:cubicBezTo>
                  <a:pt x="352" y="63"/>
                  <a:pt x="288" y="0"/>
                  <a:pt x="211" y="0"/>
                </a:cubicBezTo>
                <a:cubicBezTo>
                  <a:pt x="133" y="0"/>
                  <a:pt x="70" y="63"/>
                  <a:pt x="70" y="140"/>
                </a:cubicBezTo>
                <a:cubicBezTo>
                  <a:pt x="70" y="210"/>
                  <a:pt x="70" y="210"/>
                  <a:pt x="70" y="210"/>
                </a:cubicBezTo>
                <a:cubicBezTo>
                  <a:pt x="50" y="210"/>
                  <a:pt x="50" y="210"/>
                  <a:pt x="50" y="210"/>
                </a:cubicBezTo>
                <a:cubicBezTo>
                  <a:pt x="22" y="210"/>
                  <a:pt x="0" y="233"/>
                  <a:pt x="0" y="261"/>
                </a:cubicBezTo>
                <a:cubicBezTo>
                  <a:pt x="0" y="516"/>
                  <a:pt x="0" y="516"/>
                  <a:pt x="0" y="516"/>
                </a:cubicBezTo>
                <a:cubicBezTo>
                  <a:pt x="0" y="544"/>
                  <a:pt x="22" y="566"/>
                  <a:pt x="50" y="566"/>
                </a:cubicBezTo>
                <a:cubicBezTo>
                  <a:pt x="371" y="566"/>
                  <a:pt x="371" y="566"/>
                  <a:pt x="371" y="566"/>
                </a:cubicBezTo>
                <a:cubicBezTo>
                  <a:pt x="399" y="566"/>
                  <a:pt x="422" y="544"/>
                  <a:pt x="422" y="516"/>
                </a:cubicBezTo>
                <a:cubicBezTo>
                  <a:pt x="422" y="261"/>
                  <a:pt x="422" y="261"/>
                  <a:pt x="422" y="261"/>
                </a:cubicBezTo>
                <a:cubicBezTo>
                  <a:pt x="422" y="233"/>
                  <a:pt x="399" y="210"/>
                  <a:pt x="371" y="210"/>
                </a:cubicBezTo>
                <a:close/>
                <a:moveTo>
                  <a:pt x="84" y="140"/>
                </a:moveTo>
                <a:cubicBezTo>
                  <a:pt x="84" y="71"/>
                  <a:pt x="141" y="14"/>
                  <a:pt x="211" y="14"/>
                </a:cubicBezTo>
                <a:cubicBezTo>
                  <a:pt x="281" y="14"/>
                  <a:pt x="338" y="71"/>
                  <a:pt x="338" y="140"/>
                </a:cubicBezTo>
                <a:cubicBezTo>
                  <a:pt x="338" y="210"/>
                  <a:pt x="338" y="210"/>
                  <a:pt x="338" y="210"/>
                </a:cubicBezTo>
                <a:cubicBezTo>
                  <a:pt x="84" y="210"/>
                  <a:pt x="84" y="210"/>
                  <a:pt x="84" y="210"/>
                </a:cubicBezTo>
                <a:lnTo>
                  <a:pt x="84" y="140"/>
                </a:lnTo>
                <a:close/>
                <a:moveTo>
                  <a:pt x="408" y="516"/>
                </a:moveTo>
                <a:cubicBezTo>
                  <a:pt x="408" y="536"/>
                  <a:pt x="391" y="552"/>
                  <a:pt x="371" y="552"/>
                </a:cubicBezTo>
                <a:cubicBezTo>
                  <a:pt x="50" y="552"/>
                  <a:pt x="50" y="552"/>
                  <a:pt x="50" y="552"/>
                </a:cubicBezTo>
                <a:cubicBezTo>
                  <a:pt x="30" y="552"/>
                  <a:pt x="14" y="536"/>
                  <a:pt x="14" y="516"/>
                </a:cubicBezTo>
                <a:cubicBezTo>
                  <a:pt x="14" y="261"/>
                  <a:pt x="14" y="261"/>
                  <a:pt x="14" y="261"/>
                </a:cubicBezTo>
                <a:cubicBezTo>
                  <a:pt x="14" y="240"/>
                  <a:pt x="30" y="224"/>
                  <a:pt x="50" y="224"/>
                </a:cubicBezTo>
                <a:cubicBezTo>
                  <a:pt x="371" y="224"/>
                  <a:pt x="371" y="224"/>
                  <a:pt x="371" y="224"/>
                </a:cubicBezTo>
                <a:cubicBezTo>
                  <a:pt x="391" y="224"/>
                  <a:pt x="408" y="240"/>
                  <a:pt x="408" y="261"/>
                </a:cubicBezTo>
                <a:lnTo>
                  <a:pt x="408" y="516"/>
                </a:lnTo>
                <a:close/>
                <a:moveTo>
                  <a:pt x="211" y="333"/>
                </a:moveTo>
                <a:cubicBezTo>
                  <a:pt x="195" y="333"/>
                  <a:pt x="182" y="346"/>
                  <a:pt x="182" y="362"/>
                </a:cubicBezTo>
                <a:cubicBezTo>
                  <a:pt x="182" y="375"/>
                  <a:pt x="191" y="386"/>
                  <a:pt x="204" y="389"/>
                </a:cubicBezTo>
                <a:cubicBezTo>
                  <a:pt x="204" y="433"/>
                  <a:pt x="204" y="433"/>
                  <a:pt x="204" y="433"/>
                </a:cubicBezTo>
                <a:cubicBezTo>
                  <a:pt x="204" y="437"/>
                  <a:pt x="207" y="440"/>
                  <a:pt x="211" y="440"/>
                </a:cubicBezTo>
                <a:cubicBezTo>
                  <a:pt x="215" y="440"/>
                  <a:pt x="218" y="437"/>
                  <a:pt x="218" y="433"/>
                </a:cubicBezTo>
                <a:cubicBezTo>
                  <a:pt x="218" y="389"/>
                  <a:pt x="218" y="389"/>
                  <a:pt x="218" y="389"/>
                </a:cubicBezTo>
                <a:cubicBezTo>
                  <a:pt x="230" y="386"/>
                  <a:pt x="239" y="375"/>
                  <a:pt x="239" y="362"/>
                </a:cubicBezTo>
                <a:cubicBezTo>
                  <a:pt x="239" y="346"/>
                  <a:pt x="226" y="333"/>
                  <a:pt x="211" y="333"/>
                </a:cubicBezTo>
                <a:close/>
                <a:moveTo>
                  <a:pt x="211" y="376"/>
                </a:moveTo>
                <a:cubicBezTo>
                  <a:pt x="203" y="376"/>
                  <a:pt x="196" y="370"/>
                  <a:pt x="196" y="362"/>
                </a:cubicBezTo>
                <a:cubicBezTo>
                  <a:pt x="196" y="354"/>
                  <a:pt x="203" y="347"/>
                  <a:pt x="211" y="347"/>
                </a:cubicBezTo>
                <a:cubicBezTo>
                  <a:pt x="219" y="347"/>
                  <a:pt x="225" y="354"/>
                  <a:pt x="225" y="362"/>
                </a:cubicBezTo>
                <a:cubicBezTo>
                  <a:pt x="225" y="370"/>
                  <a:pt x="219" y="376"/>
                  <a:pt x="211" y="376"/>
                </a:cubicBezTo>
                <a:close/>
              </a:path>
            </a:pathLst>
          </a:custGeom>
          <a:solidFill>
            <a:srgbClr val="FFFFFF"/>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21" name="Chevron 25">
            <a:extLst>
              <a:ext uri="{FF2B5EF4-FFF2-40B4-BE49-F238E27FC236}">
                <a16:creationId xmlns:a16="http://schemas.microsoft.com/office/drawing/2014/main" id="{C9EA1832-8934-CEB3-6117-B2D6BD8D09A1}"/>
              </a:ext>
            </a:extLst>
          </p:cNvPr>
          <p:cNvSpPr/>
          <p:nvPr/>
        </p:nvSpPr>
        <p:spPr>
          <a:xfrm>
            <a:off x="3085747" y="1724772"/>
            <a:ext cx="241410" cy="116095"/>
          </a:xfrm>
          <a:prstGeom prst="chevron">
            <a:avLst/>
          </a:prstGeom>
          <a:gradFill>
            <a:gsLst>
              <a:gs pos="0">
                <a:srgbClr val="EE0979"/>
              </a:gs>
              <a:gs pos="100000">
                <a:srgbClr val="FF6A00"/>
              </a:gs>
            </a:gsLst>
            <a:lin ang="0" scaled="0"/>
          </a:gradFill>
          <a:ln>
            <a:noFill/>
          </a:ln>
        </p:spPr>
        <p:txBody>
          <a:bodyPr vert="horz" wrap="square" lIns="27432" tIns="27432" rIns="27432" bIns="27432"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sp>
        <p:nvSpPr>
          <p:cNvPr id="22" name="Chevron 25">
            <a:extLst>
              <a:ext uri="{FF2B5EF4-FFF2-40B4-BE49-F238E27FC236}">
                <a16:creationId xmlns:a16="http://schemas.microsoft.com/office/drawing/2014/main" id="{5F9F5751-13DC-A200-7CEB-76669E4C4D55}"/>
              </a:ext>
            </a:extLst>
          </p:cNvPr>
          <p:cNvSpPr/>
          <p:nvPr/>
        </p:nvSpPr>
        <p:spPr>
          <a:xfrm rot="3600037">
            <a:off x="3595334" y="1939154"/>
            <a:ext cx="241410" cy="116095"/>
          </a:xfrm>
          <a:prstGeom prst="chevron">
            <a:avLst/>
          </a:prstGeom>
          <a:gradFill>
            <a:gsLst>
              <a:gs pos="0">
                <a:srgbClr val="EE0979"/>
              </a:gs>
              <a:gs pos="100000">
                <a:srgbClr val="FF6A00"/>
              </a:gs>
            </a:gsLst>
            <a:lin ang="0" scaled="0"/>
          </a:gradFill>
          <a:ln>
            <a:noFill/>
          </a:ln>
        </p:spPr>
        <p:txBody>
          <a:bodyPr vert="horz" wrap="square" lIns="27432" tIns="27432" rIns="27432" bIns="27432"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sp>
        <p:nvSpPr>
          <p:cNvPr id="23" name="Freeform 22">
            <a:extLst>
              <a:ext uri="{FF2B5EF4-FFF2-40B4-BE49-F238E27FC236}">
                <a16:creationId xmlns:a16="http://schemas.microsoft.com/office/drawing/2014/main" id="{C8658083-D67F-CFBD-7531-8A084581547F}"/>
              </a:ext>
            </a:extLst>
          </p:cNvPr>
          <p:cNvSpPr>
            <a:spLocks/>
          </p:cNvSpPr>
          <p:nvPr/>
        </p:nvSpPr>
        <p:spPr bwMode="auto">
          <a:xfrm>
            <a:off x="999327" y="1109005"/>
            <a:ext cx="1791650" cy="1021245"/>
          </a:xfrm>
          <a:custGeom>
            <a:avLst/>
            <a:gdLst>
              <a:gd name="T0" fmla="*/ 228 w 273"/>
              <a:gd name="T1" fmla="*/ 54 h 168"/>
              <a:gd name="T2" fmla="*/ 185 w 273"/>
              <a:gd name="T3" fmla="*/ 28 h 168"/>
              <a:gd name="T4" fmla="*/ 178 w 273"/>
              <a:gd name="T5" fmla="*/ 29 h 168"/>
              <a:gd name="T6" fmla="*/ 122 w 273"/>
              <a:gd name="T7" fmla="*/ 0 h 168"/>
              <a:gd name="T8" fmla="*/ 55 w 273"/>
              <a:gd name="T9" fmla="*/ 59 h 168"/>
              <a:gd name="T10" fmla="*/ 55 w 273"/>
              <a:gd name="T11" fmla="*/ 59 h 168"/>
              <a:gd name="T12" fmla="*/ 0 w 273"/>
              <a:gd name="T13" fmla="*/ 114 h 168"/>
              <a:gd name="T14" fmla="*/ 55 w 273"/>
              <a:gd name="T15" fmla="*/ 168 h 168"/>
              <a:gd name="T16" fmla="*/ 60 w 273"/>
              <a:gd name="T17" fmla="*/ 168 h 168"/>
              <a:gd name="T18" fmla="*/ 60 w 273"/>
              <a:gd name="T19" fmla="*/ 168 h 168"/>
              <a:gd name="T20" fmla="*/ 215 w 273"/>
              <a:gd name="T21" fmla="*/ 168 h 168"/>
              <a:gd name="T22" fmla="*/ 273 w 273"/>
              <a:gd name="T23" fmla="*/ 111 h 168"/>
              <a:gd name="T24" fmla="*/ 228 w 273"/>
              <a:gd name="T25"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68">
                <a:moveTo>
                  <a:pt x="228" y="54"/>
                </a:moveTo>
                <a:cubicBezTo>
                  <a:pt x="220" y="39"/>
                  <a:pt x="204" y="28"/>
                  <a:pt x="185" y="28"/>
                </a:cubicBezTo>
                <a:cubicBezTo>
                  <a:pt x="183" y="28"/>
                  <a:pt x="180" y="28"/>
                  <a:pt x="178" y="29"/>
                </a:cubicBezTo>
                <a:cubicBezTo>
                  <a:pt x="166" y="11"/>
                  <a:pt x="145" y="0"/>
                  <a:pt x="122" y="0"/>
                </a:cubicBezTo>
                <a:cubicBezTo>
                  <a:pt x="88" y="0"/>
                  <a:pt x="59" y="26"/>
                  <a:pt x="55" y="59"/>
                </a:cubicBezTo>
                <a:cubicBezTo>
                  <a:pt x="55" y="59"/>
                  <a:pt x="55" y="59"/>
                  <a:pt x="55" y="59"/>
                </a:cubicBezTo>
                <a:cubicBezTo>
                  <a:pt x="24" y="59"/>
                  <a:pt x="0" y="83"/>
                  <a:pt x="0" y="114"/>
                </a:cubicBezTo>
                <a:cubicBezTo>
                  <a:pt x="0" y="144"/>
                  <a:pt x="24" y="168"/>
                  <a:pt x="55" y="168"/>
                </a:cubicBezTo>
                <a:cubicBezTo>
                  <a:pt x="56" y="168"/>
                  <a:pt x="58" y="168"/>
                  <a:pt x="60" y="168"/>
                </a:cubicBezTo>
                <a:cubicBezTo>
                  <a:pt x="60" y="168"/>
                  <a:pt x="60" y="168"/>
                  <a:pt x="60" y="168"/>
                </a:cubicBezTo>
                <a:cubicBezTo>
                  <a:pt x="215" y="168"/>
                  <a:pt x="215" y="168"/>
                  <a:pt x="215" y="168"/>
                </a:cubicBezTo>
                <a:cubicBezTo>
                  <a:pt x="247" y="168"/>
                  <a:pt x="273" y="142"/>
                  <a:pt x="273" y="111"/>
                </a:cubicBezTo>
                <a:cubicBezTo>
                  <a:pt x="273" y="83"/>
                  <a:pt x="254" y="60"/>
                  <a:pt x="228" y="54"/>
                </a:cubicBezTo>
              </a:path>
            </a:pathLst>
          </a:custGeom>
          <a:gradFill flip="none" rotWithShape="1">
            <a:gsLst>
              <a:gs pos="50000">
                <a:srgbClr val="20BDFF"/>
              </a:gs>
              <a:gs pos="0">
                <a:srgbClr val="5433FF"/>
              </a:gs>
              <a:gs pos="100000">
                <a:srgbClr val="A5FECB"/>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0" tIns="143991" rIns="0" bIns="0" rtlCol="0" anchor="ctr"/>
          <a:lstStyle/>
          <a:p>
            <a:pPr algn="ctr"/>
            <a:endParaRPr lang="en-US" sz="900" dirty="0">
              <a:solidFill>
                <a:schemeClr val="bg1"/>
              </a:solidFill>
              <a:latin typeface="Century Gothic" panose="020B0502020202020204" pitchFamily="34" charset="0"/>
              <a:ea typeface="Stem-Medium" panose="020B0603020203020204" pitchFamily="34" charset="0"/>
            </a:endParaRPr>
          </a:p>
        </p:txBody>
      </p:sp>
      <p:pic>
        <p:nvPicPr>
          <p:cNvPr id="24" name="图片 23">
            <a:extLst>
              <a:ext uri="{FF2B5EF4-FFF2-40B4-BE49-F238E27FC236}">
                <a16:creationId xmlns:a16="http://schemas.microsoft.com/office/drawing/2014/main" id="{4D516AF9-17E6-1CF6-3F7C-35AC907AAE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731" y="1682915"/>
            <a:ext cx="1485714" cy="314286"/>
          </a:xfrm>
          <a:prstGeom prst="rect">
            <a:avLst/>
          </a:prstGeom>
        </p:spPr>
      </p:pic>
      <p:sp>
        <p:nvSpPr>
          <p:cNvPr id="31" name="Freeform 22">
            <a:extLst>
              <a:ext uri="{FF2B5EF4-FFF2-40B4-BE49-F238E27FC236}">
                <a16:creationId xmlns:a16="http://schemas.microsoft.com/office/drawing/2014/main" id="{4FCA96EC-24B1-C615-9582-FBFA3941DAC6}"/>
              </a:ext>
            </a:extLst>
          </p:cNvPr>
          <p:cNvSpPr>
            <a:spLocks/>
          </p:cNvSpPr>
          <p:nvPr/>
        </p:nvSpPr>
        <p:spPr bwMode="auto">
          <a:xfrm>
            <a:off x="999326" y="3357097"/>
            <a:ext cx="1791650" cy="1021245"/>
          </a:xfrm>
          <a:custGeom>
            <a:avLst/>
            <a:gdLst>
              <a:gd name="T0" fmla="*/ 228 w 273"/>
              <a:gd name="T1" fmla="*/ 54 h 168"/>
              <a:gd name="T2" fmla="*/ 185 w 273"/>
              <a:gd name="T3" fmla="*/ 28 h 168"/>
              <a:gd name="T4" fmla="*/ 178 w 273"/>
              <a:gd name="T5" fmla="*/ 29 h 168"/>
              <a:gd name="T6" fmla="*/ 122 w 273"/>
              <a:gd name="T7" fmla="*/ 0 h 168"/>
              <a:gd name="T8" fmla="*/ 55 w 273"/>
              <a:gd name="T9" fmla="*/ 59 h 168"/>
              <a:gd name="T10" fmla="*/ 55 w 273"/>
              <a:gd name="T11" fmla="*/ 59 h 168"/>
              <a:gd name="T12" fmla="*/ 0 w 273"/>
              <a:gd name="T13" fmla="*/ 114 h 168"/>
              <a:gd name="T14" fmla="*/ 55 w 273"/>
              <a:gd name="T15" fmla="*/ 168 h 168"/>
              <a:gd name="T16" fmla="*/ 60 w 273"/>
              <a:gd name="T17" fmla="*/ 168 h 168"/>
              <a:gd name="T18" fmla="*/ 60 w 273"/>
              <a:gd name="T19" fmla="*/ 168 h 168"/>
              <a:gd name="T20" fmla="*/ 215 w 273"/>
              <a:gd name="T21" fmla="*/ 168 h 168"/>
              <a:gd name="T22" fmla="*/ 273 w 273"/>
              <a:gd name="T23" fmla="*/ 111 h 168"/>
              <a:gd name="T24" fmla="*/ 228 w 273"/>
              <a:gd name="T25"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68">
                <a:moveTo>
                  <a:pt x="228" y="54"/>
                </a:moveTo>
                <a:cubicBezTo>
                  <a:pt x="220" y="39"/>
                  <a:pt x="204" y="28"/>
                  <a:pt x="185" y="28"/>
                </a:cubicBezTo>
                <a:cubicBezTo>
                  <a:pt x="183" y="28"/>
                  <a:pt x="180" y="28"/>
                  <a:pt x="178" y="29"/>
                </a:cubicBezTo>
                <a:cubicBezTo>
                  <a:pt x="166" y="11"/>
                  <a:pt x="145" y="0"/>
                  <a:pt x="122" y="0"/>
                </a:cubicBezTo>
                <a:cubicBezTo>
                  <a:pt x="88" y="0"/>
                  <a:pt x="59" y="26"/>
                  <a:pt x="55" y="59"/>
                </a:cubicBezTo>
                <a:cubicBezTo>
                  <a:pt x="55" y="59"/>
                  <a:pt x="55" y="59"/>
                  <a:pt x="55" y="59"/>
                </a:cubicBezTo>
                <a:cubicBezTo>
                  <a:pt x="24" y="59"/>
                  <a:pt x="0" y="83"/>
                  <a:pt x="0" y="114"/>
                </a:cubicBezTo>
                <a:cubicBezTo>
                  <a:pt x="0" y="144"/>
                  <a:pt x="24" y="168"/>
                  <a:pt x="55" y="168"/>
                </a:cubicBezTo>
                <a:cubicBezTo>
                  <a:pt x="56" y="168"/>
                  <a:pt x="58" y="168"/>
                  <a:pt x="60" y="168"/>
                </a:cubicBezTo>
                <a:cubicBezTo>
                  <a:pt x="60" y="168"/>
                  <a:pt x="60" y="168"/>
                  <a:pt x="60" y="168"/>
                </a:cubicBezTo>
                <a:cubicBezTo>
                  <a:pt x="215" y="168"/>
                  <a:pt x="215" y="168"/>
                  <a:pt x="215" y="168"/>
                </a:cubicBezTo>
                <a:cubicBezTo>
                  <a:pt x="247" y="168"/>
                  <a:pt x="273" y="142"/>
                  <a:pt x="273" y="111"/>
                </a:cubicBezTo>
                <a:cubicBezTo>
                  <a:pt x="273" y="83"/>
                  <a:pt x="254" y="60"/>
                  <a:pt x="228" y="54"/>
                </a:cubicBezTo>
              </a:path>
            </a:pathLst>
          </a:custGeom>
          <a:gradFill flip="none" rotWithShape="1">
            <a:gsLst>
              <a:gs pos="50000">
                <a:srgbClr val="20BDFF"/>
              </a:gs>
              <a:gs pos="0">
                <a:srgbClr val="5433FF"/>
              </a:gs>
              <a:gs pos="100000">
                <a:srgbClr val="A5FECB"/>
              </a:gs>
            </a:gsLst>
            <a:lin ang="0" scaled="0"/>
            <a:tileRect/>
          </a:gradFill>
          <a:ln>
            <a:noFill/>
          </a:ln>
        </p:spPr>
        <p:style>
          <a:lnRef idx="2">
            <a:schemeClr val="accent3"/>
          </a:lnRef>
          <a:fillRef idx="1">
            <a:schemeClr val="lt1"/>
          </a:fillRef>
          <a:effectRef idx="0">
            <a:schemeClr val="accent3"/>
          </a:effectRef>
          <a:fontRef idx="minor">
            <a:schemeClr val="dk1"/>
          </a:fontRef>
        </p:style>
        <p:txBody>
          <a:bodyPr lIns="0" tIns="143991" rIns="0" bIns="0" rtlCol="0" anchor="ctr"/>
          <a:lstStyle/>
          <a:p>
            <a:pPr algn="ctr"/>
            <a:endParaRPr lang="en-US" sz="900" dirty="0">
              <a:solidFill>
                <a:schemeClr val="bg1"/>
              </a:solidFill>
              <a:latin typeface="Century Gothic" panose="020B0502020202020204" pitchFamily="34" charset="0"/>
              <a:ea typeface="Stem-Medium" panose="020B0603020203020204" pitchFamily="34" charset="0"/>
            </a:endParaRPr>
          </a:p>
        </p:txBody>
      </p:sp>
      <p:pic>
        <p:nvPicPr>
          <p:cNvPr id="30" name="图片 29" descr="徽标&#10;&#10;AI 生成的内容可能不正确。">
            <a:extLst>
              <a:ext uri="{FF2B5EF4-FFF2-40B4-BE49-F238E27FC236}">
                <a16:creationId xmlns:a16="http://schemas.microsoft.com/office/drawing/2014/main" id="{5DE5E3A7-DF03-C02F-A52A-1DD2A090DA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9450" y="3811279"/>
            <a:ext cx="446053" cy="446053"/>
          </a:xfrm>
          <a:prstGeom prst="rect">
            <a:avLst/>
          </a:prstGeom>
        </p:spPr>
      </p:pic>
      <p:sp>
        <p:nvSpPr>
          <p:cNvPr id="33" name="文本框 32">
            <a:extLst>
              <a:ext uri="{FF2B5EF4-FFF2-40B4-BE49-F238E27FC236}">
                <a16:creationId xmlns:a16="http://schemas.microsoft.com/office/drawing/2014/main" id="{C40CF35A-253F-110B-F28B-0395E7CF2A5A}"/>
              </a:ext>
            </a:extLst>
          </p:cNvPr>
          <p:cNvSpPr txBox="1"/>
          <p:nvPr/>
        </p:nvSpPr>
        <p:spPr>
          <a:xfrm>
            <a:off x="1691646" y="3849639"/>
            <a:ext cx="841146" cy="400110"/>
          </a:xfrm>
          <a:prstGeom prst="rect">
            <a:avLst/>
          </a:prstGeom>
          <a:noFill/>
        </p:spPr>
        <p:txBody>
          <a:bodyPr wrap="square" rtlCol="0">
            <a:spAutoFit/>
          </a:bodyPr>
          <a:lstStyle/>
          <a:p>
            <a:r>
              <a:rPr lang="en-US" altLang="zh-CN" sz="2000" b="1" dirty="0">
                <a:solidFill>
                  <a:schemeClr val="bg1"/>
                </a:solidFill>
              </a:rPr>
              <a:t>Qwen</a:t>
            </a:r>
            <a:endParaRPr lang="zh-CN" altLang="en-US" sz="2000" b="1" dirty="0">
              <a:solidFill>
                <a:schemeClr val="bg1"/>
              </a:solidFill>
            </a:endParaRPr>
          </a:p>
        </p:txBody>
      </p:sp>
      <p:grpSp>
        <p:nvGrpSpPr>
          <p:cNvPr id="9" name="组合 8">
            <a:extLst>
              <a:ext uri="{FF2B5EF4-FFF2-40B4-BE49-F238E27FC236}">
                <a16:creationId xmlns:a16="http://schemas.microsoft.com/office/drawing/2014/main" id="{DA7554EB-6DC2-C17A-2CDB-E10B9D9134D0}"/>
              </a:ext>
            </a:extLst>
          </p:cNvPr>
          <p:cNvGrpSpPr/>
          <p:nvPr/>
        </p:nvGrpSpPr>
        <p:grpSpPr>
          <a:xfrm>
            <a:off x="3070356" y="2119088"/>
            <a:ext cx="2562226" cy="1457902"/>
            <a:chOff x="4752974" y="2833352"/>
            <a:chExt cx="2562226" cy="1457902"/>
          </a:xfrm>
        </p:grpSpPr>
        <p:sp>
          <p:nvSpPr>
            <p:cNvPr id="5" name="Freeform 74">
              <a:extLst>
                <a:ext uri="{FF2B5EF4-FFF2-40B4-BE49-F238E27FC236}">
                  <a16:creationId xmlns:a16="http://schemas.microsoft.com/office/drawing/2014/main" id="{BB672493-9570-3898-528E-02286B1A5E75}"/>
                </a:ext>
              </a:extLst>
            </p:cNvPr>
            <p:cNvSpPr>
              <a:spLocks/>
            </p:cNvSpPr>
            <p:nvPr/>
          </p:nvSpPr>
          <p:spPr bwMode="auto">
            <a:xfrm>
              <a:off x="4752975" y="2833352"/>
              <a:ext cx="2562225" cy="1457902"/>
            </a:xfrm>
            <a:custGeom>
              <a:avLst/>
              <a:gdLst>
                <a:gd name="T0" fmla="*/ 440 w 528"/>
                <a:gd name="T1" fmla="*/ 106 h 326"/>
                <a:gd name="T2" fmla="*/ 358 w 528"/>
                <a:gd name="T3" fmla="*/ 55 h 326"/>
                <a:gd name="T4" fmla="*/ 344 w 528"/>
                <a:gd name="T5" fmla="*/ 56 h 326"/>
                <a:gd name="T6" fmla="*/ 237 w 528"/>
                <a:gd name="T7" fmla="*/ 0 h 326"/>
                <a:gd name="T8" fmla="*/ 106 w 528"/>
                <a:gd name="T9" fmla="*/ 115 h 326"/>
                <a:gd name="T10" fmla="*/ 105 w 528"/>
                <a:gd name="T11" fmla="*/ 115 h 326"/>
                <a:gd name="T12" fmla="*/ 0 w 528"/>
                <a:gd name="T13" fmla="*/ 221 h 326"/>
                <a:gd name="T14" fmla="*/ 105 w 528"/>
                <a:gd name="T15" fmla="*/ 326 h 326"/>
                <a:gd name="T16" fmla="*/ 116 w 528"/>
                <a:gd name="T17" fmla="*/ 326 h 326"/>
                <a:gd name="T18" fmla="*/ 116 w 528"/>
                <a:gd name="T19" fmla="*/ 326 h 326"/>
                <a:gd name="T20" fmla="*/ 417 w 528"/>
                <a:gd name="T21" fmla="*/ 326 h 326"/>
                <a:gd name="T22" fmla="*/ 417 w 528"/>
                <a:gd name="T23" fmla="*/ 326 h 326"/>
                <a:gd name="T24" fmla="*/ 528 w 528"/>
                <a:gd name="T25" fmla="*/ 215 h 326"/>
                <a:gd name="T26" fmla="*/ 440 w 528"/>
                <a:gd name="T27" fmla="*/ 10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8" h="326">
                  <a:moveTo>
                    <a:pt x="440" y="106"/>
                  </a:moveTo>
                  <a:cubicBezTo>
                    <a:pt x="425" y="76"/>
                    <a:pt x="394" y="55"/>
                    <a:pt x="358" y="55"/>
                  </a:cubicBezTo>
                  <a:cubicBezTo>
                    <a:pt x="353" y="55"/>
                    <a:pt x="349" y="55"/>
                    <a:pt x="344" y="56"/>
                  </a:cubicBezTo>
                  <a:cubicBezTo>
                    <a:pt x="320" y="22"/>
                    <a:pt x="281" y="0"/>
                    <a:pt x="237" y="0"/>
                  </a:cubicBezTo>
                  <a:cubicBezTo>
                    <a:pt x="170" y="0"/>
                    <a:pt x="115" y="50"/>
                    <a:pt x="106" y="115"/>
                  </a:cubicBezTo>
                  <a:cubicBezTo>
                    <a:pt x="106" y="115"/>
                    <a:pt x="106" y="115"/>
                    <a:pt x="105" y="115"/>
                  </a:cubicBezTo>
                  <a:cubicBezTo>
                    <a:pt x="47" y="115"/>
                    <a:pt x="0" y="162"/>
                    <a:pt x="0" y="221"/>
                  </a:cubicBezTo>
                  <a:cubicBezTo>
                    <a:pt x="0" y="279"/>
                    <a:pt x="47" y="326"/>
                    <a:pt x="105" y="326"/>
                  </a:cubicBezTo>
                  <a:cubicBezTo>
                    <a:pt x="109" y="326"/>
                    <a:pt x="112" y="326"/>
                    <a:pt x="116" y="326"/>
                  </a:cubicBezTo>
                  <a:cubicBezTo>
                    <a:pt x="116" y="326"/>
                    <a:pt x="116" y="326"/>
                    <a:pt x="116" y="326"/>
                  </a:cubicBezTo>
                  <a:cubicBezTo>
                    <a:pt x="417" y="326"/>
                    <a:pt x="417" y="326"/>
                    <a:pt x="417" y="326"/>
                  </a:cubicBezTo>
                  <a:cubicBezTo>
                    <a:pt x="417" y="326"/>
                    <a:pt x="417" y="326"/>
                    <a:pt x="417" y="326"/>
                  </a:cubicBezTo>
                  <a:cubicBezTo>
                    <a:pt x="478" y="326"/>
                    <a:pt x="528" y="276"/>
                    <a:pt x="528" y="215"/>
                  </a:cubicBezTo>
                  <a:cubicBezTo>
                    <a:pt x="528" y="161"/>
                    <a:pt x="491" y="117"/>
                    <a:pt x="440" y="106"/>
                  </a:cubicBezTo>
                </a:path>
              </a:pathLst>
            </a:custGeom>
            <a:gradFill>
              <a:gsLst>
                <a:gs pos="0">
                  <a:srgbClr val="FC466B"/>
                </a:gs>
                <a:gs pos="100000">
                  <a:srgbClr val="3F5EFB"/>
                </a:gs>
              </a:gsLst>
              <a:lin ang="0" scaled="0"/>
            </a:gradFill>
            <a:ln>
              <a:noFill/>
            </a:ln>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8" name="文本框 7">
              <a:extLst>
                <a:ext uri="{FF2B5EF4-FFF2-40B4-BE49-F238E27FC236}">
                  <a16:creationId xmlns:a16="http://schemas.microsoft.com/office/drawing/2014/main" id="{CF25D063-9F21-33FB-97CB-8B2911EAE3C0}"/>
                </a:ext>
              </a:extLst>
            </p:cNvPr>
            <p:cNvSpPr txBox="1"/>
            <p:nvPr/>
          </p:nvSpPr>
          <p:spPr>
            <a:xfrm>
              <a:off x="4752974" y="3191076"/>
              <a:ext cx="2562226" cy="1015663"/>
            </a:xfrm>
            <a:prstGeom prst="rect">
              <a:avLst/>
            </a:prstGeom>
            <a:noFill/>
          </p:spPr>
          <p:txBody>
            <a:bodyPr wrap="square">
              <a:spAutoFit/>
            </a:bodyPr>
            <a:lstStyle/>
            <a:p>
              <a:pPr algn="ctr"/>
              <a:r>
                <a:rPr lang="en-GB" altLang="zh-CN" sz="2400" dirty="0">
                  <a:solidFill>
                    <a:schemeClr val="bg1"/>
                  </a:solidFill>
                  <a:latin typeface="Century Gothic" panose="020B0502020202020204" pitchFamily="34" charset="0"/>
                  <a:ea typeface="Stem-Medium" panose="020B0603020203020204" pitchFamily="34" charset="0"/>
                </a:rPr>
                <a:t>HGC</a:t>
              </a:r>
            </a:p>
            <a:p>
              <a:pPr algn="ctr"/>
              <a:r>
                <a:rPr lang="en-GB" altLang="zh-CN" dirty="0">
                  <a:solidFill>
                    <a:schemeClr val="bg1"/>
                  </a:solidFill>
                  <a:latin typeface="Century Gothic" panose="020B0502020202020204" pitchFamily="34" charset="0"/>
                  <a:ea typeface="Stem-Medium" panose="020B0603020203020204" pitchFamily="34" charset="0"/>
                </a:rPr>
                <a:t>H</a:t>
              </a:r>
              <a:r>
                <a:rPr lang="en-GB" altLang="zh-CN" sz="1800" dirty="0">
                  <a:solidFill>
                    <a:schemeClr val="bg1"/>
                  </a:solidFill>
                  <a:latin typeface="Century Gothic" panose="020B0502020202020204" pitchFamily="34" charset="0"/>
                  <a:ea typeface="Stem-Medium" panose="020B0603020203020204" pitchFamily="34" charset="0"/>
                </a:rPr>
                <a:t>igh-Performance Backbone</a:t>
              </a:r>
              <a:endParaRPr lang="en-US" altLang="zh-CN" sz="1800" dirty="0">
                <a:solidFill>
                  <a:schemeClr val="bg1"/>
                </a:solidFill>
                <a:latin typeface="Century Gothic" panose="020B0502020202020204" pitchFamily="34" charset="0"/>
                <a:ea typeface="Stem-Medium" panose="020B0603020203020204" pitchFamily="34" charset="0"/>
              </a:endParaRPr>
            </a:p>
          </p:txBody>
        </p:sp>
      </p:grpSp>
      <p:grpSp>
        <p:nvGrpSpPr>
          <p:cNvPr id="112" name="组合 111">
            <a:extLst>
              <a:ext uri="{FF2B5EF4-FFF2-40B4-BE49-F238E27FC236}">
                <a16:creationId xmlns:a16="http://schemas.microsoft.com/office/drawing/2014/main" id="{9315B0C3-17AF-92C9-284E-E16225579378}"/>
              </a:ext>
            </a:extLst>
          </p:cNvPr>
          <p:cNvGrpSpPr/>
          <p:nvPr/>
        </p:nvGrpSpPr>
        <p:grpSpPr>
          <a:xfrm>
            <a:off x="5505916" y="3675570"/>
            <a:ext cx="3832202" cy="638616"/>
            <a:chOff x="5505916" y="3675570"/>
            <a:chExt cx="3832202" cy="638616"/>
          </a:xfrm>
        </p:grpSpPr>
        <p:sp>
          <p:nvSpPr>
            <p:cNvPr id="53" name="Rectangle 146">
              <a:extLst>
                <a:ext uri="{FF2B5EF4-FFF2-40B4-BE49-F238E27FC236}">
                  <a16:creationId xmlns:a16="http://schemas.microsoft.com/office/drawing/2014/main" id="{A1DCC3CB-AA8F-E772-39B4-6669BD95A194}"/>
                </a:ext>
              </a:extLst>
            </p:cNvPr>
            <p:cNvSpPr>
              <a:spLocks noChangeArrowheads="1"/>
            </p:cNvSpPr>
            <p:nvPr/>
          </p:nvSpPr>
          <p:spPr bwMode="auto">
            <a:xfrm flipH="1">
              <a:off x="7338603" y="3675570"/>
              <a:ext cx="45719" cy="174069"/>
            </a:xfrm>
            <a:prstGeom prst="rect">
              <a:avLst/>
            </a:prstGeom>
            <a:gradFill>
              <a:gsLst>
                <a:gs pos="0">
                  <a:schemeClr val="bg1">
                    <a:lumMod val="85000"/>
                  </a:schemeClr>
                </a:gs>
                <a:gs pos="100000">
                  <a:schemeClr val="bg1">
                    <a:lumMod val="75000"/>
                  </a:schemeClr>
                </a:gs>
              </a:gsLst>
              <a:lin ang="0" scaled="0"/>
            </a:gradFill>
            <a:ln>
              <a:noFill/>
            </a:ln>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61" name="Freeform 175">
              <a:extLst>
                <a:ext uri="{FF2B5EF4-FFF2-40B4-BE49-F238E27FC236}">
                  <a16:creationId xmlns:a16="http://schemas.microsoft.com/office/drawing/2014/main" id="{84A60D7C-0D88-C2D0-237C-FBEF0481F93D}"/>
                </a:ext>
              </a:extLst>
            </p:cNvPr>
            <p:cNvSpPr>
              <a:spLocks/>
            </p:cNvSpPr>
            <p:nvPr/>
          </p:nvSpPr>
          <p:spPr bwMode="auto">
            <a:xfrm>
              <a:off x="5505916" y="3832797"/>
              <a:ext cx="3832202" cy="481389"/>
            </a:xfrm>
            <a:custGeom>
              <a:avLst/>
              <a:gdLst>
                <a:gd name="T0" fmla="*/ 1220 w 1220"/>
                <a:gd name="T1" fmla="*/ 97 h 97"/>
                <a:gd name="T2" fmla="*/ 1212 w 1220"/>
                <a:gd name="T3" fmla="*/ 97 h 97"/>
                <a:gd name="T4" fmla="*/ 1212 w 1220"/>
                <a:gd name="T5" fmla="*/ 44 h 97"/>
                <a:gd name="T6" fmla="*/ 1176 w 1220"/>
                <a:gd name="T7" fmla="*/ 9 h 97"/>
                <a:gd name="T8" fmla="*/ 47 w 1220"/>
                <a:gd name="T9" fmla="*/ 9 h 97"/>
                <a:gd name="T10" fmla="*/ 9 w 1220"/>
                <a:gd name="T11" fmla="*/ 44 h 97"/>
                <a:gd name="T12" fmla="*/ 9 w 1220"/>
                <a:gd name="T13" fmla="*/ 97 h 97"/>
                <a:gd name="T14" fmla="*/ 0 w 1220"/>
                <a:gd name="T15" fmla="*/ 97 h 97"/>
                <a:gd name="T16" fmla="*/ 0 w 1220"/>
                <a:gd name="T17" fmla="*/ 44 h 97"/>
                <a:gd name="T18" fmla="*/ 47 w 1220"/>
                <a:gd name="T19" fmla="*/ 0 h 97"/>
                <a:gd name="T20" fmla="*/ 1176 w 1220"/>
                <a:gd name="T21" fmla="*/ 0 h 97"/>
                <a:gd name="T22" fmla="*/ 1220 w 1220"/>
                <a:gd name="T23" fmla="*/ 44 h 97"/>
                <a:gd name="T24" fmla="*/ 1220 w 1220"/>
                <a:gd name="T2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0" h="97">
                  <a:moveTo>
                    <a:pt x="1220" y="97"/>
                  </a:moveTo>
                  <a:cubicBezTo>
                    <a:pt x="1212" y="97"/>
                    <a:pt x="1212" y="97"/>
                    <a:pt x="1212" y="97"/>
                  </a:cubicBezTo>
                  <a:cubicBezTo>
                    <a:pt x="1212" y="44"/>
                    <a:pt x="1212" y="44"/>
                    <a:pt x="1212" y="44"/>
                  </a:cubicBezTo>
                  <a:cubicBezTo>
                    <a:pt x="1212" y="25"/>
                    <a:pt x="1196" y="9"/>
                    <a:pt x="1176" y="9"/>
                  </a:cubicBezTo>
                  <a:cubicBezTo>
                    <a:pt x="47" y="9"/>
                    <a:pt x="47" y="9"/>
                    <a:pt x="47" y="9"/>
                  </a:cubicBezTo>
                  <a:cubicBezTo>
                    <a:pt x="27" y="9"/>
                    <a:pt x="9" y="25"/>
                    <a:pt x="9" y="44"/>
                  </a:cubicBezTo>
                  <a:cubicBezTo>
                    <a:pt x="9" y="97"/>
                    <a:pt x="9" y="97"/>
                    <a:pt x="9" y="97"/>
                  </a:cubicBezTo>
                  <a:cubicBezTo>
                    <a:pt x="0" y="97"/>
                    <a:pt x="0" y="97"/>
                    <a:pt x="0" y="97"/>
                  </a:cubicBezTo>
                  <a:cubicBezTo>
                    <a:pt x="0" y="44"/>
                    <a:pt x="0" y="44"/>
                    <a:pt x="0" y="44"/>
                  </a:cubicBezTo>
                  <a:cubicBezTo>
                    <a:pt x="0" y="21"/>
                    <a:pt x="22" y="0"/>
                    <a:pt x="47" y="0"/>
                  </a:cubicBezTo>
                  <a:cubicBezTo>
                    <a:pt x="1176" y="0"/>
                    <a:pt x="1176" y="0"/>
                    <a:pt x="1176" y="0"/>
                  </a:cubicBezTo>
                  <a:cubicBezTo>
                    <a:pt x="1200" y="0"/>
                    <a:pt x="1220" y="20"/>
                    <a:pt x="1220" y="44"/>
                  </a:cubicBezTo>
                  <a:lnTo>
                    <a:pt x="1220" y="97"/>
                  </a:lnTo>
                  <a:close/>
                </a:path>
              </a:pathLst>
            </a:custGeom>
            <a:gradFill>
              <a:gsLst>
                <a:gs pos="0">
                  <a:schemeClr val="bg1">
                    <a:lumMod val="85000"/>
                  </a:schemeClr>
                </a:gs>
                <a:gs pos="100000">
                  <a:schemeClr val="bg1">
                    <a:lumMod val="75000"/>
                  </a:schemeClr>
                </a:gs>
              </a:gsLst>
              <a:lin ang="0" scaled="0"/>
            </a:gradFill>
            <a:ln>
              <a:noFill/>
            </a:ln>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grpSp>
      <p:sp>
        <p:nvSpPr>
          <p:cNvPr id="85" name="Chevron 25">
            <a:extLst>
              <a:ext uri="{FF2B5EF4-FFF2-40B4-BE49-F238E27FC236}">
                <a16:creationId xmlns:a16="http://schemas.microsoft.com/office/drawing/2014/main" id="{A2B19C09-4B08-4F0E-F59A-C15D9B636AAB}"/>
              </a:ext>
            </a:extLst>
          </p:cNvPr>
          <p:cNvSpPr/>
          <p:nvPr/>
        </p:nvSpPr>
        <p:spPr>
          <a:xfrm>
            <a:off x="3365703" y="1724772"/>
            <a:ext cx="241410" cy="116095"/>
          </a:xfrm>
          <a:prstGeom prst="chevron">
            <a:avLst/>
          </a:prstGeom>
          <a:gradFill>
            <a:gsLst>
              <a:gs pos="0">
                <a:srgbClr val="EE0979"/>
              </a:gs>
              <a:gs pos="100000">
                <a:srgbClr val="FF6A00"/>
              </a:gs>
            </a:gsLst>
            <a:lin ang="0" scaled="0"/>
          </a:gradFill>
          <a:ln>
            <a:noFill/>
          </a:ln>
        </p:spPr>
        <p:txBody>
          <a:bodyPr vert="horz" wrap="square" lIns="27432" tIns="27432" rIns="27432" bIns="27432"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sp>
        <p:nvSpPr>
          <p:cNvPr id="86" name="Freeform 90">
            <a:extLst>
              <a:ext uri="{FF2B5EF4-FFF2-40B4-BE49-F238E27FC236}">
                <a16:creationId xmlns:a16="http://schemas.microsoft.com/office/drawing/2014/main" id="{7B90DF3F-0115-35B4-2584-0588D26A22BB}"/>
              </a:ext>
            </a:extLst>
          </p:cNvPr>
          <p:cNvSpPr>
            <a:spLocks noChangeAspect="1" noEditPoints="1"/>
          </p:cNvSpPr>
          <p:nvPr/>
        </p:nvSpPr>
        <p:spPr bwMode="auto">
          <a:xfrm>
            <a:off x="2922408" y="3891462"/>
            <a:ext cx="110314" cy="147982"/>
          </a:xfrm>
          <a:custGeom>
            <a:avLst/>
            <a:gdLst>
              <a:gd name="T0" fmla="*/ 371 w 422"/>
              <a:gd name="T1" fmla="*/ 210 h 566"/>
              <a:gd name="T2" fmla="*/ 352 w 422"/>
              <a:gd name="T3" fmla="*/ 210 h 566"/>
              <a:gd name="T4" fmla="*/ 352 w 422"/>
              <a:gd name="T5" fmla="*/ 140 h 566"/>
              <a:gd name="T6" fmla="*/ 211 w 422"/>
              <a:gd name="T7" fmla="*/ 0 h 566"/>
              <a:gd name="T8" fmla="*/ 70 w 422"/>
              <a:gd name="T9" fmla="*/ 140 h 566"/>
              <a:gd name="T10" fmla="*/ 70 w 422"/>
              <a:gd name="T11" fmla="*/ 210 h 566"/>
              <a:gd name="T12" fmla="*/ 50 w 422"/>
              <a:gd name="T13" fmla="*/ 210 h 566"/>
              <a:gd name="T14" fmla="*/ 0 w 422"/>
              <a:gd name="T15" fmla="*/ 261 h 566"/>
              <a:gd name="T16" fmla="*/ 0 w 422"/>
              <a:gd name="T17" fmla="*/ 516 h 566"/>
              <a:gd name="T18" fmla="*/ 50 w 422"/>
              <a:gd name="T19" fmla="*/ 566 h 566"/>
              <a:gd name="T20" fmla="*/ 371 w 422"/>
              <a:gd name="T21" fmla="*/ 566 h 566"/>
              <a:gd name="T22" fmla="*/ 422 w 422"/>
              <a:gd name="T23" fmla="*/ 516 h 566"/>
              <a:gd name="T24" fmla="*/ 422 w 422"/>
              <a:gd name="T25" fmla="*/ 261 h 566"/>
              <a:gd name="T26" fmla="*/ 371 w 422"/>
              <a:gd name="T27" fmla="*/ 210 h 566"/>
              <a:gd name="T28" fmla="*/ 84 w 422"/>
              <a:gd name="T29" fmla="*/ 140 h 566"/>
              <a:gd name="T30" fmla="*/ 211 w 422"/>
              <a:gd name="T31" fmla="*/ 14 h 566"/>
              <a:gd name="T32" fmla="*/ 338 w 422"/>
              <a:gd name="T33" fmla="*/ 140 h 566"/>
              <a:gd name="T34" fmla="*/ 338 w 422"/>
              <a:gd name="T35" fmla="*/ 210 h 566"/>
              <a:gd name="T36" fmla="*/ 84 w 422"/>
              <a:gd name="T37" fmla="*/ 210 h 566"/>
              <a:gd name="T38" fmla="*/ 84 w 422"/>
              <a:gd name="T39" fmla="*/ 140 h 566"/>
              <a:gd name="T40" fmla="*/ 408 w 422"/>
              <a:gd name="T41" fmla="*/ 516 h 566"/>
              <a:gd name="T42" fmla="*/ 371 w 422"/>
              <a:gd name="T43" fmla="*/ 552 h 566"/>
              <a:gd name="T44" fmla="*/ 50 w 422"/>
              <a:gd name="T45" fmla="*/ 552 h 566"/>
              <a:gd name="T46" fmla="*/ 14 w 422"/>
              <a:gd name="T47" fmla="*/ 516 h 566"/>
              <a:gd name="T48" fmla="*/ 14 w 422"/>
              <a:gd name="T49" fmla="*/ 261 h 566"/>
              <a:gd name="T50" fmla="*/ 50 w 422"/>
              <a:gd name="T51" fmla="*/ 224 h 566"/>
              <a:gd name="T52" fmla="*/ 371 w 422"/>
              <a:gd name="T53" fmla="*/ 224 h 566"/>
              <a:gd name="T54" fmla="*/ 408 w 422"/>
              <a:gd name="T55" fmla="*/ 261 h 566"/>
              <a:gd name="T56" fmla="*/ 408 w 422"/>
              <a:gd name="T57" fmla="*/ 516 h 566"/>
              <a:gd name="T58" fmla="*/ 211 w 422"/>
              <a:gd name="T59" fmla="*/ 333 h 566"/>
              <a:gd name="T60" fmla="*/ 182 w 422"/>
              <a:gd name="T61" fmla="*/ 362 h 566"/>
              <a:gd name="T62" fmla="*/ 204 w 422"/>
              <a:gd name="T63" fmla="*/ 389 h 566"/>
              <a:gd name="T64" fmla="*/ 204 w 422"/>
              <a:gd name="T65" fmla="*/ 433 h 566"/>
              <a:gd name="T66" fmla="*/ 211 w 422"/>
              <a:gd name="T67" fmla="*/ 440 h 566"/>
              <a:gd name="T68" fmla="*/ 218 w 422"/>
              <a:gd name="T69" fmla="*/ 433 h 566"/>
              <a:gd name="T70" fmla="*/ 218 w 422"/>
              <a:gd name="T71" fmla="*/ 389 h 566"/>
              <a:gd name="T72" fmla="*/ 239 w 422"/>
              <a:gd name="T73" fmla="*/ 362 h 566"/>
              <a:gd name="T74" fmla="*/ 211 w 422"/>
              <a:gd name="T75" fmla="*/ 333 h 566"/>
              <a:gd name="T76" fmla="*/ 211 w 422"/>
              <a:gd name="T77" fmla="*/ 376 h 566"/>
              <a:gd name="T78" fmla="*/ 196 w 422"/>
              <a:gd name="T79" fmla="*/ 362 h 566"/>
              <a:gd name="T80" fmla="*/ 211 w 422"/>
              <a:gd name="T81" fmla="*/ 347 h 566"/>
              <a:gd name="T82" fmla="*/ 225 w 422"/>
              <a:gd name="T83" fmla="*/ 362 h 566"/>
              <a:gd name="T84" fmla="*/ 211 w 422"/>
              <a:gd name="T85" fmla="*/ 37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2" h="566">
                <a:moveTo>
                  <a:pt x="371" y="210"/>
                </a:moveTo>
                <a:cubicBezTo>
                  <a:pt x="352" y="210"/>
                  <a:pt x="352" y="210"/>
                  <a:pt x="352" y="210"/>
                </a:cubicBezTo>
                <a:cubicBezTo>
                  <a:pt x="352" y="140"/>
                  <a:pt x="352" y="140"/>
                  <a:pt x="352" y="140"/>
                </a:cubicBezTo>
                <a:cubicBezTo>
                  <a:pt x="352" y="63"/>
                  <a:pt x="288" y="0"/>
                  <a:pt x="211" y="0"/>
                </a:cubicBezTo>
                <a:cubicBezTo>
                  <a:pt x="133" y="0"/>
                  <a:pt x="70" y="63"/>
                  <a:pt x="70" y="140"/>
                </a:cubicBezTo>
                <a:cubicBezTo>
                  <a:pt x="70" y="210"/>
                  <a:pt x="70" y="210"/>
                  <a:pt x="70" y="210"/>
                </a:cubicBezTo>
                <a:cubicBezTo>
                  <a:pt x="50" y="210"/>
                  <a:pt x="50" y="210"/>
                  <a:pt x="50" y="210"/>
                </a:cubicBezTo>
                <a:cubicBezTo>
                  <a:pt x="22" y="210"/>
                  <a:pt x="0" y="233"/>
                  <a:pt x="0" y="261"/>
                </a:cubicBezTo>
                <a:cubicBezTo>
                  <a:pt x="0" y="516"/>
                  <a:pt x="0" y="516"/>
                  <a:pt x="0" y="516"/>
                </a:cubicBezTo>
                <a:cubicBezTo>
                  <a:pt x="0" y="544"/>
                  <a:pt x="22" y="566"/>
                  <a:pt x="50" y="566"/>
                </a:cubicBezTo>
                <a:cubicBezTo>
                  <a:pt x="371" y="566"/>
                  <a:pt x="371" y="566"/>
                  <a:pt x="371" y="566"/>
                </a:cubicBezTo>
                <a:cubicBezTo>
                  <a:pt x="399" y="566"/>
                  <a:pt x="422" y="544"/>
                  <a:pt x="422" y="516"/>
                </a:cubicBezTo>
                <a:cubicBezTo>
                  <a:pt x="422" y="261"/>
                  <a:pt x="422" y="261"/>
                  <a:pt x="422" y="261"/>
                </a:cubicBezTo>
                <a:cubicBezTo>
                  <a:pt x="422" y="233"/>
                  <a:pt x="399" y="210"/>
                  <a:pt x="371" y="210"/>
                </a:cubicBezTo>
                <a:close/>
                <a:moveTo>
                  <a:pt x="84" y="140"/>
                </a:moveTo>
                <a:cubicBezTo>
                  <a:pt x="84" y="71"/>
                  <a:pt x="141" y="14"/>
                  <a:pt x="211" y="14"/>
                </a:cubicBezTo>
                <a:cubicBezTo>
                  <a:pt x="281" y="14"/>
                  <a:pt x="338" y="71"/>
                  <a:pt x="338" y="140"/>
                </a:cubicBezTo>
                <a:cubicBezTo>
                  <a:pt x="338" y="210"/>
                  <a:pt x="338" y="210"/>
                  <a:pt x="338" y="210"/>
                </a:cubicBezTo>
                <a:cubicBezTo>
                  <a:pt x="84" y="210"/>
                  <a:pt x="84" y="210"/>
                  <a:pt x="84" y="210"/>
                </a:cubicBezTo>
                <a:lnTo>
                  <a:pt x="84" y="140"/>
                </a:lnTo>
                <a:close/>
                <a:moveTo>
                  <a:pt x="408" y="516"/>
                </a:moveTo>
                <a:cubicBezTo>
                  <a:pt x="408" y="536"/>
                  <a:pt x="391" y="552"/>
                  <a:pt x="371" y="552"/>
                </a:cubicBezTo>
                <a:cubicBezTo>
                  <a:pt x="50" y="552"/>
                  <a:pt x="50" y="552"/>
                  <a:pt x="50" y="552"/>
                </a:cubicBezTo>
                <a:cubicBezTo>
                  <a:pt x="30" y="552"/>
                  <a:pt x="14" y="536"/>
                  <a:pt x="14" y="516"/>
                </a:cubicBezTo>
                <a:cubicBezTo>
                  <a:pt x="14" y="261"/>
                  <a:pt x="14" y="261"/>
                  <a:pt x="14" y="261"/>
                </a:cubicBezTo>
                <a:cubicBezTo>
                  <a:pt x="14" y="240"/>
                  <a:pt x="30" y="224"/>
                  <a:pt x="50" y="224"/>
                </a:cubicBezTo>
                <a:cubicBezTo>
                  <a:pt x="371" y="224"/>
                  <a:pt x="371" y="224"/>
                  <a:pt x="371" y="224"/>
                </a:cubicBezTo>
                <a:cubicBezTo>
                  <a:pt x="391" y="224"/>
                  <a:pt x="408" y="240"/>
                  <a:pt x="408" y="261"/>
                </a:cubicBezTo>
                <a:lnTo>
                  <a:pt x="408" y="516"/>
                </a:lnTo>
                <a:close/>
                <a:moveTo>
                  <a:pt x="211" y="333"/>
                </a:moveTo>
                <a:cubicBezTo>
                  <a:pt x="195" y="333"/>
                  <a:pt x="182" y="346"/>
                  <a:pt x="182" y="362"/>
                </a:cubicBezTo>
                <a:cubicBezTo>
                  <a:pt x="182" y="375"/>
                  <a:pt x="191" y="386"/>
                  <a:pt x="204" y="389"/>
                </a:cubicBezTo>
                <a:cubicBezTo>
                  <a:pt x="204" y="433"/>
                  <a:pt x="204" y="433"/>
                  <a:pt x="204" y="433"/>
                </a:cubicBezTo>
                <a:cubicBezTo>
                  <a:pt x="204" y="437"/>
                  <a:pt x="207" y="440"/>
                  <a:pt x="211" y="440"/>
                </a:cubicBezTo>
                <a:cubicBezTo>
                  <a:pt x="215" y="440"/>
                  <a:pt x="218" y="437"/>
                  <a:pt x="218" y="433"/>
                </a:cubicBezTo>
                <a:cubicBezTo>
                  <a:pt x="218" y="389"/>
                  <a:pt x="218" y="389"/>
                  <a:pt x="218" y="389"/>
                </a:cubicBezTo>
                <a:cubicBezTo>
                  <a:pt x="230" y="386"/>
                  <a:pt x="239" y="375"/>
                  <a:pt x="239" y="362"/>
                </a:cubicBezTo>
                <a:cubicBezTo>
                  <a:pt x="239" y="346"/>
                  <a:pt x="226" y="333"/>
                  <a:pt x="211" y="333"/>
                </a:cubicBezTo>
                <a:close/>
                <a:moveTo>
                  <a:pt x="211" y="376"/>
                </a:moveTo>
                <a:cubicBezTo>
                  <a:pt x="203" y="376"/>
                  <a:pt x="196" y="370"/>
                  <a:pt x="196" y="362"/>
                </a:cubicBezTo>
                <a:cubicBezTo>
                  <a:pt x="196" y="354"/>
                  <a:pt x="203" y="347"/>
                  <a:pt x="211" y="347"/>
                </a:cubicBezTo>
                <a:cubicBezTo>
                  <a:pt x="219" y="347"/>
                  <a:pt x="225" y="354"/>
                  <a:pt x="225" y="362"/>
                </a:cubicBezTo>
                <a:cubicBezTo>
                  <a:pt x="225" y="370"/>
                  <a:pt x="219" y="376"/>
                  <a:pt x="211" y="376"/>
                </a:cubicBezTo>
                <a:close/>
              </a:path>
            </a:pathLst>
          </a:custGeom>
          <a:solidFill>
            <a:srgbClr val="FFFFFF"/>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87" name="Chevron 25">
            <a:extLst>
              <a:ext uri="{FF2B5EF4-FFF2-40B4-BE49-F238E27FC236}">
                <a16:creationId xmlns:a16="http://schemas.microsoft.com/office/drawing/2014/main" id="{7471D03C-60C2-AC17-2519-8CBB6185B66F}"/>
              </a:ext>
            </a:extLst>
          </p:cNvPr>
          <p:cNvSpPr/>
          <p:nvPr/>
        </p:nvSpPr>
        <p:spPr>
          <a:xfrm>
            <a:off x="3081211" y="3912168"/>
            <a:ext cx="241410" cy="116095"/>
          </a:xfrm>
          <a:prstGeom prst="chevron">
            <a:avLst/>
          </a:prstGeom>
          <a:gradFill>
            <a:gsLst>
              <a:gs pos="0">
                <a:srgbClr val="EE0979"/>
              </a:gs>
              <a:gs pos="100000">
                <a:srgbClr val="FF6A00"/>
              </a:gs>
            </a:gsLst>
            <a:lin ang="0" scaled="0"/>
          </a:gradFill>
          <a:ln>
            <a:noFill/>
          </a:ln>
        </p:spPr>
        <p:txBody>
          <a:bodyPr vert="horz" wrap="square" lIns="27432" tIns="27432" rIns="27432" bIns="27432"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sp>
        <p:nvSpPr>
          <p:cNvPr id="88" name="Chevron 25">
            <a:extLst>
              <a:ext uri="{FF2B5EF4-FFF2-40B4-BE49-F238E27FC236}">
                <a16:creationId xmlns:a16="http://schemas.microsoft.com/office/drawing/2014/main" id="{C5BC1111-1F3D-11C8-005A-FA0735F7D1D7}"/>
              </a:ext>
            </a:extLst>
          </p:cNvPr>
          <p:cNvSpPr/>
          <p:nvPr/>
        </p:nvSpPr>
        <p:spPr>
          <a:xfrm>
            <a:off x="3361167" y="3912168"/>
            <a:ext cx="241410" cy="116095"/>
          </a:xfrm>
          <a:prstGeom prst="chevron">
            <a:avLst/>
          </a:prstGeom>
          <a:gradFill>
            <a:gsLst>
              <a:gs pos="0">
                <a:srgbClr val="EE0979"/>
              </a:gs>
              <a:gs pos="100000">
                <a:srgbClr val="FF6A00"/>
              </a:gs>
            </a:gsLst>
            <a:lin ang="0" scaled="0"/>
          </a:gradFill>
          <a:ln>
            <a:noFill/>
          </a:ln>
        </p:spPr>
        <p:txBody>
          <a:bodyPr vert="horz" wrap="square" lIns="27432" tIns="27432" rIns="27432" bIns="27432"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sp>
        <p:nvSpPr>
          <p:cNvPr id="89" name="Chevron 25">
            <a:extLst>
              <a:ext uri="{FF2B5EF4-FFF2-40B4-BE49-F238E27FC236}">
                <a16:creationId xmlns:a16="http://schemas.microsoft.com/office/drawing/2014/main" id="{85E90908-C082-F486-52D9-3D9A5E6BB2CF}"/>
              </a:ext>
            </a:extLst>
          </p:cNvPr>
          <p:cNvSpPr/>
          <p:nvPr/>
        </p:nvSpPr>
        <p:spPr>
          <a:xfrm rot="17995503">
            <a:off x="3555818" y="3703856"/>
            <a:ext cx="241410" cy="116095"/>
          </a:xfrm>
          <a:prstGeom prst="chevron">
            <a:avLst/>
          </a:prstGeom>
          <a:gradFill>
            <a:gsLst>
              <a:gs pos="0">
                <a:srgbClr val="EE0979"/>
              </a:gs>
              <a:gs pos="100000">
                <a:srgbClr val="FF6A00"/>
              </a:gs>
            </a:gsLst>
            <a:lin ang="0" scaled="0"/>
          </a:gradFill>
          <a:ln>
            <a:noFill/>
          </a:ln>
        </p:spPr>
        <p:txBody>
          <a:bodyPr vert="horz" wrap="square" lIns="27432" tIns="27432" rIns="27432" bIns="27432"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entury Gothic" panose="020B0502020202020204" pitchFamily="34" charset="0"/>
              <a:ea typeface="Stem-Medium" panose="020B0603020203020204" pitchFamily="34" charset="0"/>
            </a:endParaRPr>
          </a:p>
        </p:txBody>
      </p:sp>
      <p:grpSp>
        <p:nvGrpSpPr>
          <p:cNvPr id="107" name="组合 106">
            <a:extLst>
              <a:ext uri="{FF2B5EF4-FFF2-40B4-BE49-F238E27FC236}">
                <a16:creationId xmlns:a16="http://schemas.microsoft.com/office/drawing/2014/main" id="{2515D9C6-1884-7725-10BF-B0082405055F}"/>
              </a:ext>
            </a:extLst>
          </p:cNvPr>
          <p:cNvGrpSpPr/>
          <p:nvPr/>
        </p:nvGrpSpPr>
        <p:grpSpPr>
          <a:xfrm>
            <a:off x="8086454" y="4314186"/>
            <a:ext cx="2103400" cy="1856285"/>
            <a:chOff x="9013732" y="4469135"/>
            <a:chExt cx="2103400" cy="1856285"/>
          </a:xfrm>
        </p:grpSpPr>
        <p:sp>
          <p:nvSpPr>
            <p:cNvPr id="63" name="Rectangle: Rounded Corners 28">
              <a:extLst>
                <a:ext uri="{FF2B5EF4-FFF2-40B4-BE49-F238E27FC236}">
                  <a16:creationId xmlns:a16="http://schemas.microsoft.com/office/drawing/2014/main" id="{8998760A-C3EB-5F19-9924-DF454DC6302E}"/>
                </a:ext>
              </a:extLst>
            </p:cNvPr>
            <p:cNvSpPr/>
            <p:nvPr/>
          </p:nvSpPr>
          <p:spPr>
            <a:xfrm>
              <a:off x="9013732" y="4469135"/>
              <a:ext cx="2103400" cy="1856285"/>
            </a:xfrm>
            <a:prstGeom prst="roundRect">
              <a:avLst>
                <a:gd name="adj" fmla="val 8824"/>
              </a:avLst>
            </a:prstGeom>
            <a:solidFill>
              <a:srgbClr val="F595A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 name="Freeform: Shape 12">
              <a:extLst>
                <a:ext uri="{FF2B5EF4-FFF2-40B4-BE49-F238E27FC236}">
                  <a16:creationId xmlns:a16="http://schemas.microsoft.com/office/drawing/2014/main" id="{016381DC-AE65-87C0-1596-22BAC7E7FF76}"/>
                </a:ext>
              </a:extLst>
            </p:cNvPr>
            <p:cNvSpPr/>
            <p:nvPr/>
          </p:nvSpPr>
          <p:spPr>
            <a:xfrm>
              <a:off x="9013733" y="4469136"/>
              <a:ext cx="2103399" cy="591200"/>
            </a:xfrm>
            <a:custGeom>
              <a:avLst/>
              <a:gdLst>
                <a:gd name="connsiteX0" fmla="*/ 171459 w 1943099"/>
                <a:gd name="connsiteY0" fmla="*/ 0 h 1022537"/>
                <a:gd name="connsiteX1" fmla="*/ 1771640 w 1943099"/>
                <a:gd name="connsiteY1" fmla="*/ 0 h 1022537"/>
                <a:gd name="connsiteX2" fmla="*/ 1943099 w 1943099"/>
                <a:gd name="connsiteY2" fmla="*/ 171459 h 1022537"/>
                <a:gd name="connsiteX3" fmla="*/ 1943099 w 1943099"/>
                <a:gd name="connsiteY3" fmla="*/ 1022537 h 1022537"/>
                <a:gd name="connsiteX4" fmla="*/ 0 w 1943099"/>
                <a:gd name="connsiteY4" fmla="*/ 1022537 h 1022537"/>
                <a:gd name="connsiteX5" fmla="*/ 0 w 1943099"/>
                <a:gd name="connsiteY5" fmla="*/ 171459 h 1022537"/>
                <a:gd name="connsiteX6" fmla="*/ 171459 w 1943099"/>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099" h="1022537">
                  <a:moveTo>
                    <a:pt x="171459" y="0"/>
                  </a:moveTo>
                  <a:lnTo>
                    <a:pt x="1771640" y="0"/>
                  </a:lnTo>
                  <a:cubicBezTo>
                    <a:pt x="1866334" y="0"/>
                    <a:pt x="1943099" y="76765"/>
                    <a:pt x="1943099" y="171459"/>
                  </a:cubicBezTo>
                  <a:lnTo>
                    <a:pt x="1943099" y="1022537"/>
                  </a:lnTo>
                  <a:lnTo>
                    <a:pt x="0" y="1022537"/>
                  </a:lnTo>
                  <a:lnTo>
                    <a:pt x="0" y="171459"/>
                  </a:lnTo>
                  <a:cubicBezTo>
                    <a:pt x="0" y="76765"/>
                    <a:pt x="76764" y="0"/>
                    <a:pt x="171459" y="0"/>
                  </a:cubicBezTo>
                  <a:close/>
                </a:path>
              </a:pathLst>
            </a:custGeom>
            <a:solidFill>
              <a:srgbClr val="DB006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0" b="1" i="0" u="none" strike="noStrike" kern="0" cap="all" spc="0" normalizeH="0" baseline="0" noProof="0" dirty="0">
                <a:ln>
                  <a:noFill/>
                </a:ln>
                <a:solidFill>
                  <a:srgbClr val="FFFFFF"/>
                </a:solidFill>
                <a:effectLst/>
                <a:uLnTx/>
                <a:uFillTx/>
                <a:latin typeface="Calibri" panose="020F0502020204030204"/>
                <a:ea typeface="+mn-ea"/>
                <a:cs typeface="+mn-cs"/>
              </a:endParaRPr>
            </a:p>
          </p:txBody>
        </p:sp>
        <p:sp>
          <p:nvSpPr>
            <p:cNvPr id="65" name="Freeform: Shape 13">
              <a:extLst>
                <a:ext uri="{FF2B5EF4-FFF2-40B4-BE49-F238E27FC236}">
                  <a16:creationId xmlns:a16="http://schemas.microsoft.com/office/drawing/2014/main" id="{2E8D6EFA-63BB-F114-1319-4EF5B3C2CA4E}"/>
                </a:ext>
              </a:extLst>
            </p:cNvPr>
            <p:cNvSpPr/>
            <p:nvPr/>
          </p:nvSpPr>
          <p:spPr>
            <a:xfrm>
              <a:off x="9013733" y="5060337"/>
              <a:ext cx="2103399" cy="202808"/>
            </a:xfrm>
            <a:custGeom>
              <a:avLst/>
              <a:gdLst>
                <a:gd name="connsiteX0" fmla="*/ 0 w 1943099"/>
                <a:gd name="connsiteY0" fmla="*/ 0 h 467464"/>
                <a:gd name="connsiteX1" fmla="*/ 1943099 w 1943099"/>
                <a:gd name="connsiteY1" fmla="*/ 0 h 467464"/>
                <a:gd name="connsiteX2" fmla="*/ 1943099 w 1943099"/>
                <a:gd name="connsiteY2" fmla="*/ 467464 h 467464"/>
                <a:gd name="connsiteX3" fmla="*/ 0 w 1943099"/>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099" h="467464">
                  <a:moveTo>
                    <a:pt x="0" y="0"/>
                  </a:moveTo>
                  <a:lnTo>
                    <a:pt x="1943099" y="0"/>
                  </a:lnTo>
                  <a:lnTo>
                    <a:pt x="1943099" y="467464"/>
                  </a:lnTo>
                  <a:lnTo>
                    <a:pt x="0" y="467464"/>
                  </a:lnTo>
                  <a:close/>
                </a:path>
              </a:pathLst>
            </a:custGeom>
            <a:solidFill>
              <a:srgbClr val="F2F2F2">
                <a:alpha val="55000"/>
              </a:srgbClr>
            </a:solidFill>
            <a:ln w="12700" cap="flat" cmpd="sng" algn="ctr">
              <a:noFill/>
              <a:prstDash val="solid"/>
              <a:miter lim="800000"/>
            </a:ln>
            <a:effectLst/>
          </p:spPr>
          <p:txBody>
            <a:bodyPr wrap="square"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all" spc="5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66" name="TextBox 70">
              <a:extLst>
                <a:ext uri="{FF2B5EF4-FFF2-40B4-BE49-F238E27FC236}">
                  <a16:creationId xmlns:a16="http://schemas.microsoft.com/office/drawing/2014/main" id="{D9DFFCEE-5361-B01B-8E3B-47DCD876D71D}"/>
                </a:ext>
              </a:extLst>
            </p:cNvPr>
            <p:cNvSpPr txBox="1"/>
            <p:nvPr/>
          </p:nvSpPr>
          <p:spPr>
            <a:xfrm>
              <a:off x="9055626" y="5469764"/>
              <a:ext cx="1160697"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1">
                  <a:solidFill>
                    <a:schemeClr val="bg1"/>
                  </a:solidFill>
                  <a:latin typeface="Calibri" panose="020F0502020204030204"/>
                </a:rPr>
                <a:t>Secure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1">
                  <a:solidFill>
                    <a:schemeClr val="bg1"/>
                  </a:solidFill>
                  <a:latin typeface="Calibri" panose="020F0502020204030204"/>
                </a:rPr>
                <a:t>Network</a:t>
              </a:r>
              <a:endParaRPr kumimoji="0" lang="en-US" b="1" i="0" u="none" strike="noStrike" kern="1200" cap="none" spc="0" normalizeH="0" baseline="0" noProof="1">
                <a:ln>
                  <a:noFill/>
                </a:ln>
                <a:solidFill>
                  <a:schemeClr val="bg1"/>
                </a:solidFill>
                <a:effectLst/>
                <a:uLnTx/>
                <a:uFillTx/>
                <a:latin typeface="Calibri" panose="020F0502020204030204"/>
              </a:endParaRPr>
            </a:p>
          </p:txBody>
        </p:sp>
        <p:sp>
          <p:nvSpPr>
            <p:cNvPr id="67" name="等腰三角形 66">
              <a:extLst>
                <a:ext uri="{FF2B5EF4-FFF2-40B4-BE49-F238E27FC236}">
                  <a16:creationId xmlns:a16="http://schemas.microsoft.com/office/drawing/2014/main" id="{977A0812-BC3E-9721-A8FB-DCEBBEB072A7}"/>
                </a:ext>
              </a:extLst>
            </p:cNvPr>
            <p:cNvSpPr/>
            <p:nvPr/>
          </p:nvSpPr>
          <p:spPr>
            <a:xfrm>
              <a:off x="9970156" y="5060895"/>
              <a:ext cx="190547" cy="202809"/>
            </a:xfrm>
            <a:prstGeom prst="triangle">
              <a:avLst/>
            </a:prstGeom>
            <a:solidFill>
              <a:srgbClr val="F595A6"/>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68" name="图片 67">
              <a:extLst>
                <a:ext uri="{FF2B5EF4-FFF2-40B4-BE49-F238E27FC236}">
                  <a16:creationId xmlns:a16="http://schemas.microsoft.com/office/drawing/2014/main" id="{C770140F-338F-31A8-F80D-A8AD4B0F3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0512" y="4612355"/>
              <a:ext cx="1560381" cy="304762"/>
            </a:xfrm>
            <a:prstGeom prst="rect">
              <a:avLst/>
            </a:prstGeom>
          </p:spPr>
        </p:pic>
        <p:grpSp>
          <p:nvGrpSpPr>
            <p:cNvPr id="95" name="Group 128">
              <a:extLst>
                <a:ext uri="{FF2B5EF4-FFF2-40B4-BE49-F238E27FC236}">
                  <a16:creationId xmlns:a16="http://schemas.microsoft.com/office/drawing/2014/main" id="{68660F08-A227-9539-9EF3-5C8239B8B99C}"/>
                </a:ext>
              </a:extLst>
            </p:cNvPr>
            <p:cNvGrpSpPr/>
            <p:nvPr/>
          </p:nvGrpSpPr>
          <p:grpSpPr>
            <a:xfrm>
              <a:off x="10480739" y="5879400"/>
              <a:ext cx="293941" cy="299012"/>
              <a:chOff x="3987800" y="2293938"/>
              <a:chExt cx="396875" cy="441326"/>
            </a:xfrm>
          </p:grpSpPr>
          <p:sp>
            <p:nvSpPr>
              <p:cNvPr id="96" name="Freeform 21">
                <a:extLst>
                  <a:ext uri="{FF2B5EF4-FFF2-40B4-BE49-F238E27FC236}">
                    <a16:creationId xmlns:a16="http://schemas.microsoft.com/office/drawing/2014/main" id="{2FC16671-E8C7-D0B1-BA2D-A4B8C5449C3E}"/>
                  </a:ext>
                </a:extLst>
              </p:cNvPr>
              <p:cNvSpPr>
                <a:spLocks/>
              </p:cNvSpPr>
              <p:nvPr/>
            </p:nvSpPr>
            <p:spPr bwMode="auto">
              <a:xfrm>
                <a:off x="3987800" y="2352676"/>
                <a:ext cx="287337" cy="382588"/>
              </a:xfrm>
              <a:custGeom>
                <a:avLst/>
                <a:gdLst>
                  <a:gd name="T0" fmla="*/ 89 w 89"/>
                  <a:gd name="T1" fmla="*/ 115 h 118"/>
                  <a:gd name="T2" fmla="*/ 86 w 89"/>
                  <a:gd name="T3" fmla="*/ 118 h 118"/>
                  <a:gd name="T4" fmla="*/ 3 w 89"/>
                  <a:gd name="T5" fmla="*/ 118 h 118"/>
                  <a:gd name="T6" fmla="*/ 0 w 89"/>
                  <a:gd name="T7" fmla="*/ 115 h 118"/>
                  <a:gd name="T8" fmla="*/ 0 w 89"/>
                  <a:gd name="T9" fmla="*/ 3 h 118"/>
                  <a:gd name="T10" fmla="*/ 3 w 89"/>
                  <a:gd name="T11" fmla="*/ 0 h 118"/>
                  <a:gd name="T12" fmla="*/ 86 w 89"/>
                  <a:gd name="T13" fmla="*/ 0 h 118"/>
                  <a:gd name="T14" fmla="*/ 89 w 89"/>
                  <a:gd name="T15" fmla="*/ 3 h 118"/>
                  <a:gd name="T16" fmla="*/ 89 w 89"/>
                  <a:gd name="T17" fmla="*/ 1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18">
                    <a:moveTo>
                      <a:pt x="89" y="115"/>
                    </a:moveTo>
                    <a:cubicBezTo>
                      <a:pt x="89" y="117"/>
                      <a:pt x="88" y="118"/>
                      <a:pt x="86" y="118"/>
                    </a:cubicBezTo>
                    <a:cubicBezTo>
                      <a:pt x="3" y="118"/>
                      <a:pt x="3" y="118"/>
                      <a:pt x="3" y="118"/>
                    </a:cubicBezTo>
                    <a:cubicBezTo>
                      <a:pt x="1" y="118"/>
                      <a:pt x="0" y="117"/>
                      <a:pt x="0" y="115"/>
                    </a:cubicBezTo>
                    <a:cubicBezTo>
                      <a:pt x="0" y="3"/>
                      <a:pt x="0" y="3"/>
                      <a:pt x="0" y="3"/>
                    </a:cubicBezTo>
                    <a:cubicBezTo>
                      <a:pt x="0" y="1"/>
                      <a:pt x="1" y="0"/>
                      <a:pt x="3" y="0"/>
                    </a:cubicBezTo>
                    <a:cubicBezTo>
                      <a:pt x="86" y="0"/>
                      <a:pt x="86" y="0"/>
                      <a:pt x="86" y="0"/>
                    </a:cubicBezTo>
                    <a:cubicBezTo>
                      <a:pt x="88" y="0"/>
                      <a:pt x="89" y="1"/>
                      <a:pt x="89" y="3"/>
                    </a:cubicBezTo>
                    <a:lnTo>
                      <a:pt x="89" y="115"/>
                    </a:lnTo>
                    <a:close/>
                  </a:path>
                </a:pathLst>
              </a:custGeom>
              <a:solidFill>
                <a:srgbClr val="6F6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97" name="Freeform 22">
                <a:extLst>
                  <a:ext uri="{FF2B5EF4-FFF2-40B4-BE49-F238E27FC236}">
                    <a16:creationId xmlns:a16="http://schemas.microsoft.com/office/drawing/2014/main" id="{FF324789-88E5-0CD1-01B4-D16565EC8DF5}"/>
                  </a:ext>
                </a:extLst>
              </p:cNvPr>
              <p:cNvSpPr>
                <a:spLocks/>
              </p:cNvSpPr>
              <p:nvPr/>
            </p:nvSpPr>
            <p:spPr bwMode="auto">
              <a:xfrm>
                <a:off x="3987800" y="2352676"/>
                <a:ext cx="287337" cy="382588"/>
              </a:xfrm>
              <a:custGeom>
                <a:avLst/>
                <a:gdLst>
                  <a:gd name="T0" fmla="*/ 89 w 89"/>
                  <a:gd name="T1" fmla="*/ 115 h 118"/>
                  <a:gd name="T2" fmla="*/ 86 w 89"/>
                  <a:gd name="T3" fmla="*/ 118 h 118"/>
                  <a:gd name="T4" fmla="*/ 3 w 89"/>
                  <a:gd name="T5" fmla="*/ 118 h 118"/>
                  <a:gd name="T6" fmla="*/ 0 w 89"/>
                  <a:gd name="T7" fmla="*/ 115 h 118"/>
                  <a:gd name="T8" fmla="*/ 0 w 89"/>
                  <a:gd name="T9" fmla="*/ 3 h 118"/>
                  <a:gd name="T10" fmla="*/ 3 w 89"/>
                  <a:gd name="T11" fmla="*/ 0 h 118"/>
                  <a:gd name="T12" fmla="*/ 86 w 89"/>
                  <a:gd name="T13" fmla="*/ 0 h 118"/>
                  <a:gd name="T14" fmla="*/ 89 w 89"/>
                  <a:gd name="T15" fmla="*/ 3 h 118"/>
                  <a:gd name="T16" fmla="*/ 89 w 89"/>
                  <a:gd name="T17" fmla="*/ 1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18">
                    <a:moveTo>
                      <a:pt x="89" y="115"/>
                    </a:moveTo>
                    <a:cubicBezTo>
                      <a:pt x="89" y="117"/>
                      <a:pt x="88" y="118"/>
                      <a:pt x="86" y="118"/>
                    </a:cubicBezTo>
                    <a:cubicBezTo>
                      <a:pt x="3" y="118"/>
                      <a:pt x="3" y="118"/>
                      <a:pt x="3" y="118"/>
                    </a:cubicBezTo>
                    <a:cubicBezTo>
                      <a:pt x="1" y="118"/>
                      <a:pt x="0" y="117"/>
                      <a:pt x="0" y="115"/>
                    </a:cubicBezTo>
                    <a:cubicBezTo>
                      <a:pt x="0" y="3"/>
                      <a:pt x="0" y="3"/>
                      <a:pt x="0" y="3"/>
                    </a:cubicBezTo>
                    <a:cubicBezTo>
                      <a:pt x="0" y="1"/>
                      <a:pt x="1" y="0"/>
                      <a:pt x="3" y="0"/>
                    </a:cubicBezTo>
                    <a:cubicBezTo>
                      <a:pt x="86" y="0"/>
                      <a:pt x="86" y="0"/>
                      <a:pt x="86" y="0"/>
                    </a:cubicBezTo>
                    <a:cubicBezTo>
                      <a:pt x="88" y="0"/>
                      <a:pt x="89" y="1"/>
                      <a:pt x="89" y="3"/>
                    </a:cubicBezTo>
                    <a:lnTo>
                      <a:pt x="89" y="115"/>
                    </a:lnTo>
                    <a:close/>
                  </a:path>
                </a:pathLst>
              </a:custGeom>
              <a:noFill/>
              <a:ln w="25400" cap="flat">
                <a:solidFill>
                  <a:srgbClr val="6F6F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98" name="Freeform 65">
                <a:extLst>
                  <a:ext uri="{FF2B5EF4-FFF2-40B4-BE49-F238E27FC236}">
                    <a16:creationId xmlns:a16="http://schemas.microsoft.com/office/drawing/2014/main" id="{700D1DF8-1963-8DA6-8D9A-26D8780E7D9B}"/>
                  </a:ext>
                </a:extLst>
              </p:cNvPr>
              <p:cNvSpPr>
                <a:spLocks/>
              </p:cNvSpPr>
              <p:nvPr/>
            </p:nvSpPr>
            <p:spPr bwMode="auto">
              <a:xfrm>
                <a:off x="4038600" y="2293938"/>
                <a:ext cx="168275" cy="123825"/>
              </a:xfrm>
              <a:custGeom>
                <a:avLst/>
                <a:gdLst>
                  <a:gd name="T0" fmla="*/ 38 w 52"/>
                  <a:gd name="T1" fmla="*/ 29 h 38"/>
                  <a:gd name="T2" fmla="*/ 38 w 52"/>
                  <a:gd name="T3" fmla="*/ 12 h 38"/>
                  <a:gd name="T4" fmla="*/ 26 w 52"/>
                  <a:gd name="T5" fmla="*/ 0 h 38"/>
                  <a:gd name="T6" fmla="*/ 14 w 52"/>
                  <a:gd name="T7" fmla="*/ 12 h 38"/>
                  <a:gd name="T8" fmla="*/ 14 w 52"/>
                  <a:gd name="T9" fmla="*/ 29 h 38"/>
                  <a:gd name="T10" fmla="*/ 0 w 52"/>
                  <a:gd name="T11" fmla="*/ 29 h 38"/>
                  <a:gd name="T12" fmla="*/ 0 w 52"/>
                  <a:gd name="T13" fmla="*/ 38 h 38"/>
                  <a:gd name="T14" fmla="*/ 52 w 52"/>
                  <a:gd name="T15" fmla="*/ 38 h 38"/>
                  <a:gd name="T16" fmla="*/ 52 w 52"/>
                  <a:gd name="T17" fmla="*/ 29 h 38"/>
                  <a:gd name="T18" fmla="*/ 38 w 52"/>
                  <a:gd name="T19"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38">
                    <a:moveTo>
                      <a:pt x="38" y="29"/>
                    </a:moveTo>
                    <a:cubicBezTo>
                      <a:pt x="38" y="12"/>
                      <a:pt x="38" y="12"/>
                      <a:pt x="38" y="12"/>
                    </a:cubicBezTo>
                    <a:cubicBezTo>
                      <a:pt x="38" y="5"/>
                      <a:pt x="33" y="0"/>
                      <a:pt x="26" y="0"/>
                    </a:cubicBezTo>
                    <a:cubicBezTo>
                      <a:pt x="19" y="0"/>
                      <a:pt x="14" y="5"/>
                      <a:pt x="14" y="12"/>
                    </a:cubicBezTo>
                    <a:cubicBezTo>
                      <a:pt x="14" y="29"/>
                      <a:pt x="14" y="29"/>
                      <a:pt x="14" y="29"/>
                    </a:cubicBezTo>
                    <a:cubicBezTo>
                      <a:pt x="0" y="29"/>
                      <a:pt x="0" y="29"/>
                      <a:pt x="0" y="29"/>
                    </a:cubicBezTo>
                    <a:cubicBezTo>
                      <a:pt x="0" y="38"/>
                      <a:pt x="0" y="38"/>
                      <a:pt x="0" y="38"/>
                    </a:cubicBezTo>
                    <a:cubicBezTo>
                      <a:pt x="52" y="38"/>
                      <a:pt x="52" y="38"/>
                      <a:pt x="52" y="38"/>
                    </a:cubicBezTo>
                    <a:cubicBezTo>
                      <a:pt x="52" y="29"/>
                      <a:pt x="52" y="29"/>
                      <a:pt x="52" y="29"/>
                    </a:cubicBezTo>
                    <a:lnTo>
                      <a:pt x="38" y="29"/>
                    </a:lnTo>
                    <a:close/>
                  </a:path>
                </a:pathLst>
              </a:custGeom>
              <a:solidFill>
                <a:srgbClr val="6F6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99" name="Freeform 66">
                <a:extLst>
                  <a:ext uri="{FF2B5EF4-FFF2-40B4-BE49-F238E27FC236}">
                    <a16:creationId xmlns:a16="http://schemas.microsoft.com/office/drawing/2014/main" id="{FD0D0DEC-A158-A108-902A-4A8DA47262AB}"/>
                  </a:ext>
                </a:extLst>
              </p:cNvPr>
              <p:cNvSpPr>
                <a:spLocks/>
              </p:cNvSpPr>
              <p:nvPr/>
            </p:nvSpPr>
            <p:spPr bwMode="auto">
              <a:xfrm>
                <a:off x="4038600" y="2293938"/>
                <a:ext cx="168275" cy="123825"/>
              </a:xfrm>
              <a:custGeom>
                <a:avLst/>
                <a:gdLst>
                  <a:gd name="T0" fmla="*/ 38 w 52"/>
                  <a:gd name="T1" fmla="*/ 29 h 38"/>
                  <a:gd name="T2" fmla="*/ 38 w 52"/>
                  <a:gd name="T3" fmla="*/ 12 h 38"/>
                  <a:gd name="T4" fmla="*/ 26 w 52"/>
                  <a:gd name="T5" fmla="*/ 0 h 38"/>
                  <a:gd name="T6" fmla="*/ 14 w 52"/>
                  <a:gd name="T7" fmla="*/ 12 h 38"/>
                  <a:gd name="T8" fmla="*/ 14 w 52"/>
                  <a:gd name="T9" fmla="*/ 29 h 38"/>
                  <a:gd name="T10" fmla="*/ 0 w 52"/>
                  <a:gd name="T11" fmla="*/ 29 h 38"/>
                  <a:gd name="T12" fmla="*/ 0 w 52"/>
                  <a:gd name="T13" fmla="*/ 38 h 38"/>
                  <a:gd name="T14" fmla="*/ 52 w 52"/>
                  <a:gd name="T15" fmla="*/ 38 h 38"/>
                  <a:gd name="T16" fmla="*/ 52 w 52"/>
                  <a:gd name="T17" fmla="*/ 29 h 38"/>
                  <a:gd name="T18" fmla="*/ 38 w 52"/>
                  <a:gd name="T19"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38">
                    <a:moveTo>
                      <a:pt x="38" y="29"/>
                    </a:moveTo>
                    <a:cubicBezTo>
                      <a:pt x="38" y="12"/>
                      <a:pt x="38" y="12"/>
                      <a:pt x="38" y="12"/>
                    </a:cubicBezTo>
                    <a:cubicBezTo>
                      <a:pt x="38" y="5"/>
                      <a:pt x="33" y="0"/>
                      <a:pt x="26" y="0"/>
                    </a:cubicBezTo>
                    <a:cubicBezTo>
                      <a:pt x="19" y="0"/>
                      <a:pt x="14" y="5"/>
                      <a:pt x="14" y="12"/>
                    </a:cubicBezTo>
                    <a:cubicBezTo>
                      <a:pt x="14" y="29"/>
                      <a:pt x="14" y="29"/>
                      <a:pt x="14" y="29"/>
                    </a:cubicBezTo>
                    <a:cubicBezTo>
                      <a:pt x="0" y="29"/>
                      <a:pt x="0" y="29"/>
                      <a:pt x="0" y="29"/>
                    </a:cubicBezTo>
                    <a:cubicBezTo>
                      <a:pt x="0" y="38"/>
                      <a:pt x="0" y="38"/>
                      <a:pt x="0" y="38"/>
                    </a:cubicBezTo>
                    <a:cubicBezTo>
                      <a:pt x="52" y="38"/>
                      <a:pt x="52" y="38"/>
                      <a:pt x="52" y="38"/>
                    </a:cubicBezTo>
                    <a:cubicBezTo>
                      <a:pt x="52" y="29"/>
                      <a:pt x="52" y="29"/>
                      <a:pt x="52" y="29"/>
                    </a:cubicBezTo>
                    <a:lnTo>
                      <a:pt x="38" y="29"/>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100" name="Freeform 67">
                <a:extLst>
                  <a:ext uri="{FF2B5EF4-FFF2-40B4-BE49-F238E27FC236}">
                    <a16:creationId xmlns:a16="http://schemas.microsoft.com/office/drawing/2014/main" id="{F652A5B5-9245-C778-6B5B-00F6925AFAA0}"/>
                  </a:ext>
                </a:extLst>
              </p:cNvPr>
              <p:cNvSpPr>
                <a:spLocks/>
              </p:cNvSpPr>
              <p:nvPr/>
            </p:nvSpPr>
            <p:spPr bwMode="auto">
              <a:xfrm>
                <a:off x="4119563" y="2466976"/>
                <a:ext cx="265112" cy="233363"/>
              </a:xfrm>
              <a:custGeom>
                <a:avLst/>
                <a:gdLst>
                  <a:gd name="T0" fmla="*/ 25 w 82"/>
                  <a:gd name="T1" fmla="*/ 72 h 72"/>
                  <a:gd name="T2" fmla="*/ 25 w 82"/>
                  <a:gd name="T3" fmla="*/ 72 h 72"/>
                  <a:gd name="T4" fmla="*/ 20 w 82"/>
                  <a:gd name="T5" fmla="*/ 70 h 72"/>
                  <a:gd name="T6" fmla="*/ 2 w 82"/>
                  <a:gd name="T7" fmla="*/ 46 h 72"/>
                  <a:gd name="T8" fmla="*/ 3 w 82"/>
                  <a:gd name="T9" fmla="*/ 38 h 72"/>
                  <a:gd name="T10" fmla="*/ 12 w 82"/>
                  <a:gd name="T11" fmla="*/ 39 h 72"/>
                  <a:gd name="T12" fmla="*/ 25 w 82"/>
                  <a:gd name="T13" fmla="*/ 56 h 72"/>
                  <a:gd name="T14" fmla="*/ 71 w 82"/>
                  <a:gd name="T15" fmla="*/ 3 h 72"/>
                  <a:gd name="T16" fmla="*/ 79 w 82"/>
                  <a:gd name="T17" fmla="*/ 2 h 72"/>
                  <a:gd name="T18" fmla="*/ 80 w 82"/>
                  <a:gd name="T19" fmla="*/ 10 h 72"/>
                  <a:gd name="T20" fmla="*/ 30 w 82"/>
                  <a:gd name="T21" fmla="*/ 70 h 72"/>
                  <a:gd name="T22" fmla="*/ 25 w 82"/>
                  <a:gd name="T2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2">
                    <a:moveTo>
                      <a:pt x="25" y="72"/>
                    </a:moveTo>
                    <a:cubicBezTo>
                      <a:pt x="25" y="72"/>
                      <a:pt x="25" y="72"/>
                      <a:pt x="25" y="72"/>
                    </a:cubicBezTo>
                    <a:cubicBezTo>
                      <a:pt x="23" y="72"/>
                      <a:pt x="21" y="71"/>
                      <a:pt x="20" y="70"/>
                    </a:cubicBezTo>
                    <a:cubicBezTo>
                      <a:pt x="2" y="46"/>
                      <a:pt x="2" y="46"/>
                      <a:pt x="2" y="46"/>
                    </a:cubicBezTo>
                    <a:cubicBezTo>
                      <a:pt x="0" y="43"/>
                      <a:pt x="1" y="40"/>
                      <a:pt x="3" y="38"/>
                    </a:cubicBezTo>
                    <a:cubicBezTo>
                      <a:pt x="6" y="36"/>
                      <a:pt x="10" y="36"/>
                      <a:pt x="12" y="39"/>
                    </a:cubicBezTo>
                    <a:cubicBezTo>
                      <a:pt x="25" y="56"/>
                      <a:pt x="25" y="56"/>
                      <a:pt x="25" y="56"/>
                    </a:cubicBezTo>
                    <a:cubicBezTo>
                      <a:pt x="71" y="3"/>
                      <a:pt x="71" y="3"/>
                      <a:pt x="71" y="3"/>
                    </a:cubicBezTo>
                    <a:cubicBezTo>
                      <a:pt x="73" y="0"/>
                      <a:pt x="77" y="0"/>
                      <a:pt x="79" y="2"/>
                    </a:cubicBezTo>
                    <a:cubicBezTo>
                      <a:pt x="82" y="4"/>
                      <a:pt x="82" y="8"/>
                      <a:pt x="80" y="10"/>
                    </a:cubicBezTo>
                    <a:cubicBezTo>
                      <a:pt x="30" y="70"/>
                      <a:pt x="30" y="70"/>
                      <a:pt x="30" y="70"/>
                    </a:cubicBezTo>
                    <a:cubicBezTo>
                      <a:pt x="29" y="71"/>
                      <a:pt x="27" y="72"/>
                      <a:pt x="25" y="72"/>
                    </a:cubicBezTo>
                  </a:path>
                </a:pathLst>
              </a:custGeom>
              <a:solidFill>
                <a:srgbClr val="6F6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101" name="Freeform 68">
                <a:extLst>
                  <a:ext uri="{FF2B5EF4-FFF2-40B4-BE49-F238E27FC236}">
                    <a16:creationId xmlns:a16="http://schemas.microsoft.com/office/drawing/2014/main" id="{BD938F13-974F-A221-92D8-B3B97A45CCFE}"/>
                  </a:ext>
                </a:extLst>
              </p:cNvPr>
              <p:cNvSpPr>
                <a:spLocks/>
              </p:cNvSpPr>
              <p:nvPr/>
            </p:nvSpPr>
            <p:spPr bwMode="auto">
              <a:xfrm>
                <a:off x="4119563" y="2466976"/>
                <a:ext cx="265112" cy="233363"/>
              </a:xfrm>
              <a:custGeom>
                <a:avLst/>
                <a:gdLst>
                  <a:gd name="T0" fmla="*/ 25 w 82"/>
                  <a:gd name="T1" fmla="*/ 72 h 72"/>
                  <a:gd name="T2" fmla="*/ 25 w 82"/>
                  <a:gd name="T3" fmla="*/ 72 h 72"/>
                  <a:gd name="T4" fmla="*/ 20 w 82"/>
                  <a:gd name="T5" fmla="*/ 70 h 72"/>
                  <a:gd name="T6" fmla="*/ 2 w 82"/>
                  <a:gd name="T7" fmla="*/ 46 h 72"/>
                  <a:gd name="T8" fmla="*/ 3 w 82"/>
                  <a:gd name="T9" fmla="*/ 38 h 72"/>
                  <a:gd name="T10" fmla="*/ 12 w 82"/>
                  <a:gd name="T11" fmla="*/ 39 h 72"/>
                  <a:gd name="T12" fmla="*/ 25 w 82"/>
                  <a:gd name="T13" fmla="*/ 56 h 72"/>
                  <a:gd name="T14" fmla="*/ 71 w 82"/>
                  <a:gd name="T15" fmla="*/ 3 h 72"/>
                  <a:gd name="T16" fmla="*/ 79 w 82"/>
                  <a:gd name="T17" fmla="*/ 2 h 72"/>
                  <a:gd name="T18" fmla="*/ 80 w 82"/>
                  <a:gd name="T19" fmla="*/ 10 h 72"/>
                  <a:gd name="T20" fmla="*/ 30 w 82"/>
                  <a:gd name="T21" fmla="*/ 70 h 72"/>
                  <a:gd name="T22" fmla="*/ 25 w 82"/>
                  <a:gd name="T2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2">
                    <a:moveTo>
                      <a:pt x="25" y="72"/>
                    </a:moveTo>
                    <a:cubicBezTo>
                      <a:pt x="25" y="72"/>
                      <a:pt x="25" y="72"/>
                      <a:pt x="25" y="72"/>
                    </a:cubicBezTo>
                    <a:cubicBezTo>
                      <a:pt x="23" y="72"/>
                      <a:pt x="21" y="71"/>
                      <a:pt x="20" y="70"/>
                    </a:cubicBezTo>
                    <a:cubicBezTo>
                      <a:pt x="2" y="46"/>
                      <a:pt x="2" y="46"/>
                      <a:pt x="2" y="46"/>
                    </a:cubicBezTo>
                    <a:cubicBezTo>
                      <a:pt x="0" y="43"/>
                      <a:pt x="1" y="40"/>
                      <a:pt x="3" y="38"/>
                    </a:cubicBezTo>
                    <a:cubicBezTo>
                      <a:pt x="6" y="36"/>
                      <a:pt x="10" y="36"/>
                      <a:pt x="12" y="39"/>
                    </a:cubicBezTo>
                    <a:cubicBezTo>
                      <a:pt x="25" y="56"/>
                      <a:pt x="25" y="56"/>
                      <a:pt x="25" y="56"/>
                    </a:cubicBezTo>
                    <a:cubicBezTo>
                      <a:pt x="71" y="3"/>
                      <a:pt x="71" y="3"/>
                      <a:pt x="71" y="3"/>
                    </a:cubicBezTo>
                    <a:cubicBezTo>
                      <a:pt x="73" y="0"/>
                      <a:pt x="77" y="0"/>
                      <a:pt x="79" y="2"/>
                    </a:cubicBezTo>
                    <a:cubicBezTo>
                      <a:pt x="82" y="4"/>
                      <a:pt x="82" y="8"/>
                      <a:pt x="80" y="10"/>
                    </a:cubicBezTo>
                    <a:cubicBezTo>
                      <a:pt x="30" y="70"/>
                      <a:pt x="30" y="70"/>
                      <a:pt x="30" y="70"/>
                    </a:cubicBezTo>
                    <a:cubicBezTo>
                      <a:pt x="29" y="71"/>
                      <a:pt x="27" y="72"/>
                      <a:pt x="25" y="72"/>
                    </a:cubicBez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102" name="Oval 75">
                <a:extLst>
                  <a:ext uri="{FF2B5EF4-FFF2-40B4-BE49-F238E27FC236}">
                    <a16:creationId xmlns:a16="http://schemas.microsoft.com/office/drawing/2014/main" id="{2CA64C57-7BBD-A38D-BF80-7109CBED8E2F}"/>
                  </a:ext>
                </a:extLst>
              </p:cNvPr>
              <p:cNvSpPr>
                <a:spLocks noChangeArrowheads="1"/>
              </p:cNvSpPr>
              <p:nvPr/>
            </p:nvSpPr>
            <p:spPr bwMode="auto">
              <a:xfrm>
                <a:off x="4110038" y="2320926"/>
                <a:ext cx="28575" cy="285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grpSp>
        <p:pic>
          <p:nvPicPr>
            <p:cNvPr id="104" name="图片 103" descr="卡通人物&#10;&#10;AI 生成的内容可能不正确。">
              <a:extLst>
                <a:ext uri="{FF2B5EF4-FFF2-40B4-BE49-F238E27FC236}">
                  <a16:creationId xmlns:a16="http://schemas.microsoft.com/office/drawing/2014/main" id="{A6B23D87-C58F-97A0-2150-1917A63475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5348" y="5408357"/>
              <a:ext cx="385925" cy="385925"/>
            </a:xfrm>
            <a:prstGeom prst="rect">
              <a:avLst/>
            </a:prstGeom>
          </p:spPr>
        </p:pic>
        <p:pic>
          <p:nvPicPr>
            <p:cNvPr id="106" name="图片 105" descr="图标&#10;&#10;AI 生成的内容可能不正确。">
              <a:extLst>
                <a:ext uri="{FF2B5EF4-FFF2-40B4-BE49-F238E27FC236}">
                  <a16:creationId xmlns:a16="http://schemas.microsoft.com/office/drawing/2014/main" id="{B0E7D863-5E98-3B39-02E9-1C201A2AB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2994" y="5408356"/>
              <a:ext cx="422753" cy="422753"/>
            </a:xfrm>
            <a:prstGeom prst="rect">
              <a:avLst/>
            </a:prstGeom>
          </p:spPr>
        </p:pic>
      </p:grpSp>
      <p:pic>
        <p:nvPicPr>
          <p:cNvPr id="109" name="图片 108">
            <a:extLst>
              <a:ext uri="{FF2B5EF4-FFF2-40B4-BE49-F238E27FC236}">
                <a16:creationId xmlns:a16="http://schemas.microsoft.com/office/drawing/2014/main" id="{0880ABB0-651B-BBC8-C41D-C2A48FF2E564}"/>
              </a:ext>
            </a:extLst>
          </p:cNvPr>
          <p:cNvPicPr>
            <a:picLocks noChangeAspect="1"/>
          </p:cNvPicPr>
          <p:nvPr/>
        </p:nvPicPr>
        <p:blipFill>
          <a:blip r:embed="rId9"/>
          <a:stretch>
            <a:fillRect/>
          </a:stretch>
        </p:blipFill>
        <p:spPr>
          <a:xfrm>
            <a:off x="8708697" y="1945051"/>
            <a:ext cx="2453670" cy="1807222"/>
          </a:xfrm>
          <a:prstGeom prst="rect">
            <a:avLst/>
          </a:prstGeom>
        </p:spPr>
      </p:pic>
      <p:sp>
        <p:nvSpPr>
          <p:cNvPr id="111" name="Line 6">
            <a:extLst>
              <a:ext uri="{FF2B5EF4-FFF2-40B4-BE49-F238E27FC236}">
                <a16:creationId xmlns:a16="http://schemas.microsoft.com/office/drawing/2014/main" id="{4045D27A-AA2E-7C09-9D45-ADC66D67357C}"/>
              </a:ext>
            </a:extLst>
          </p:cNvPr>
          <p:cNvSpPr>
            <a:spLocks noChangeShapeType="1"/>
          </p:cNvSpPr>
          <p:nvPr/>
        </p:nvSpPr>
        <p:spPr bwMode="auto">
          <a:xfrm>
            <a:off x="8086454" y="2891975"/>
            <a:ext cx="622243" cy="0"/>
          </a:xfrm>
          <a:prstGeom prst="line">
            <a:avLst/>
          </a:prstGeom>
          <a:noFill/>
          <a:ln w="30163" cap="flat">
            <a:solidFill>
              <a:srgbClr val="CCCCCC"/>
            </a:solidFill>
            <a:prstDash val="dash"/>
            <a:miter lim="800000"/>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120" name="Line 6">
            <a:extLst>
              <a:ext uri="{FF2B5EF4-FFF2-40B4-BE49-F238E27FC236}">
                <a16:creationId xmlns:a16="http://schemas.microsoft.com/office/drawing/2014/main" id="{667F9DC2-5FFE-9B70-83F0-69A62A995F9F}"/>
              </a:ext>
            </a:extLst>
          </p:cNvPr>
          <p:cNvSpPr>
            <a:spLocks noChangeShapeType="1"/>
          </p:cNvSpPr>
          <p:nvPr/>
        </p:nvSpPr>
        <p:spPr bwMode="auto">
          <a:xfrm>
            <a:off x="5879794" y="2417558"/>
            <a:ext cx="4399" cy="1134958"/>
          </a:xfrm>
          <a:prstGeom prst="line">
            <a:avLst/>
          </a:prstGeom>
          <a:noFill/>
          <a:ln w="50800" cap="flat" cmpd="dbl">
            <a:solidFill>
              <a:schemeClr val="bg1">
                <a:lumMod val="65000"/>
              </a:schemeClr>
            </a:solidFill>
            <a:prstDash val="sysDash"/>
            <a:miter lim="800000"/>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124" name="文本框 123">
            <a:extLst>
              <a:ext uri="{FF2B5EF4-FFF2-40B4-BE49-F238E27FC236}">
                <a16:creationId xmlns:a16="http://schemas.microsoft.com/office/drawing/2014/main" id="{93822C4A-282D-A7D0-3DE2-8D8B3E946A70}"/>
              </a:ext>
            </a:extLst>
          </p:cNvPr>
          <p:cNvSpPr txBox="1"/>
          <p:nvPr/>
        </p:nvSpPr>
        <p:spPr>
          <a:xfrm>
            <a:off x="4801744" y="1888722"/>
            <a:ext cx="1947283" cy="523220"/>
          </a:xfrm>
          <a:prstGeom prst="rect">
            <a:avLst/>
          </a:prstGeom>
          <a:noFill/>
        </p:spPr>
        <p:txBody>
          <a:bodyPr wrap="square">
            <a:spAutoFit/>
          </a:bodyPr>
          <a:lstStyle/>
          <a:p>
            <a:pPr algn="ctr" defTabSz="456933">
              <a:defRPr/>
            </a:pPr>
            <a:r>
              <a:rPr lang="en-US" altLang="zh-CN" sz="1400" dirty="0">
                <a:solidFill>
                  <a:schemeClr val="bg1">
                    <a:lumMod val="50000"/>
                  </a:schemeClr>
                </a:solidFill>
                <a:latin typeface="Century Gothic" panose="020B0502020202020204" pitchFamily="34" charset="0"/>
              </a:rPr>
              <a:t>LLM – Local Mode / On-Cloud Mode</a:t>
            </a:r>
            <a:endParaRPr lang="zh-CN" altLang="en-US" sz="1400" dirty="0">
              <a:solidFill>
                <a:schemeClr val="bg1">
                  <a:lumMod val="50000"/>
                </a:schemeClr>
              </a:solidFill>
              <a:latin typeface="Century Gothic" panose="020B0502020202020204" pitchFamily="34" charset="0"/>
            </a:endParaRPr>
          </a:p>
        </p:txBody>
      </p:sp>
      <p:sp>
        <p:nvSpPr>
          <p:cNvPr id="126" name="Freeform 90">
            <a:extLst>
              <a:ext uri="{FF2B5EF4-FFF2-40B4-BE49-F238E27FC236}">
                <a16:creationId xmlns:a16="http://schemas.microsoft.com/office/drawing/2014/main" id="{CBF146F3-4687-2160-381A-CA62834679E3}"/>
              </a:ext>
            </a:extLst>
          </p:cNvPr>
          <p:cNvSpPr>
            <a:spLocks noChangeAspect="1" noEditPoints="1"/>
          </p:cNvSpPr>
          <p:nvPr/>
        </p:nvSpPr>
        <p:spPr bwMode="auto">
          <a:xfrm>
            <a:off x="4731589" y="1860053"/>
            <a:ext cx="140309" cy="188219"/>
          </a:xfrm>
          <a:custGeom>
            <a:avLst/>
            <a:gdLst>
              <a:gd name="T0" fmla="*/ 371 w 422"/>
              <a:gd name="T1" fmla="*/ 210 h 566"/>
              <a:gd name="T2" fmla="*/ 352 w 422"/>
              <a:gd name="T3" fmla="*/ 210 h 566"/>
              <a:gd name="T4" fmla="*/ 352 w 422"/>
              <a:gd name="T5" fmla="*/ 140 h 566"/>
              <a:gd name="T6" fmla="*/ 211 w 422"/>
              <a:gd name="T7" fmla="*/ 0 h 566"/>
              <a:gd name="T8" fmla="*/ 70 w 422"/>
              <a:gd name="T9" fmla="*/ 140 h 566"/>
              <a:gd name="T10" fmla="*/ 70 w 422"/>
              <a:gd name="T11" fmla="*/ 210 h 566"/>
              <a:gd name="T12" fmla="*/ 50 w 422"/>
              <a:gd name="T13" fmla="*/ 210 h 566"/>
              <a:gd name="T14" fmla="*/ 0 w 422"/>
              <a:gd name="T15" fmla="*/ 261 h 566"/>
              <a:gd name="T16" fmla="*/ 0 w 422"/>
              <a:gd name="T17" fmla="*/ 516 h 566"/>
              <a:gd name="T18" fmla="*/ 50 w 422"/>
              <a:gd name="T19" fmla="*/ 566 h 566"/>
              <a:gd name="T20" fmla="*/ 371 w 422"/>
              <a:gd name="T21" fmla="*/ 566 h 566"/>
              <a:gd name="T22" fmla="*/ 422 w 422"/>
              <a:gd name="T23" fmla="*/ 516 h 566"/>
              <a:gd name="T24" fmla="*/ 422 w 422"/>
              <a:gd name="T25" fmla="*/ 261 h 566"/>
              <a:gd name="T26" fmla="*/ 371 w 422"/>
              <a:gd name="T27" fmla="*/ 210 h 566"/>
              <a:gd name="T28" fmla="*/ 84 w 422"/>
              <a:gd name="T29" fmla="*/ 140 h 566"/>
              <a:gd name="T30" fmla="*/ 211 w 422"/>
              <a:gd name="T31" fmla="*/ 14 h 566"/>
              <a:gd name="T32" fmla="*/ 338 w 422"/>
              <a:gd name="T33" fmla="*/ 140 h 566"/>
              <a:gd name="T34" fmla="*/ 338 w 422"/>
              <a:gd name="T35" fmla="*/ 210 h 566"/>
              <a:gd name="T36" fmla="*/ 84 w 422"/>
              <a:gd name="T37" fmla="*/ 210 h 566"/>
              <a:gd name="T38" fmla="*/ 84 w 422"/>
              <a:gd name="T39" fmla="*/ 140 h 566"/>
              <a:gd name="T40" fmla="*/ 408 w 422"/>
              <a:gd name="T41" fmla="*/ 516 h 566"/>
              <a:gd name="T42" fmla="*/ 371 w 422"/>
              <a:gd name="T43" fmla="*/ 552 h 566"/>
              <a:gd name="T44" fmla="*/ 50 w 422"/>
              <a:gd name="T45" fmla="*/ 552 h 566"/>
              <a:gd name="T46" fmla="*/ 14 w 422"/>
              <a:gd name="T47" fmla="*/ 516 h 566"/>
              <a:gd name="T48" fmla="*/ 14 w 422"/>
              <a:gd name="T49" fmla="*/ 261 h 566"/>
              <a:gd name="T50" fmla="*/ 50 w 422"/>
              <a:gd name="T51" fmla="*/ 224 h 566"/>
              <a:gd name="T52" fmla="*/ 371 w 422"/>
              <a:gd name="T53" fmla="*/ 224 h 566"/>
              <a:gd name="T54" fmla="*/ 408 w 422"/>
              <a:gd name="T55" fmla="*/ 261 h 566"/>
              <a:gd name="T56" fmla="*/ 408 w 422"/>
              <a:gd name="T57" fmla="*/ 516 h 566"/>
              <a:gd name="T58" fmla="*/ 211 w 422"/>
              <a:gd name="T59" fmla="*/ 333 h 566"/>
              <a:gd name="T60" fmla="*/ 182 w 422"/>
              <a:gd name="T61" fmla="*/ 362 h 566"/>
              <a:gd name="T62" fmla="*/ 204 w 422"/>
              <a:gd name="T63" fmla="*/ 389 h 566"/>
              <a:gd name="T64" fmla="*/ 204 w 422"/>
              <a:gd name="T65" fmla="*/ 433 h 566"/>
              <a:gd name="T66" fmla="*/ 211 w 422"/>
              <a:gd name="T67" fmla="*/ 440 h 566"/>
              <a:gd name="T68" fmla="*/ 218 w 422"/>
              <a:gd name="T69" fmla="*/ 433 h 566"/>
              <a:gd name="T70" fmla="*/ 218 w 422"/>
              <a:gd name="T71" fmla="*/ 389 h 566"/>
              <a:gd name="T72" fmla="*/ 239 w 422"/>
              <a:gd name="T73" fmla="*/ 362 h 566"/>
              <a:gd name="T74" fmla="*/ 211 w 422"/>
              <a:gd name="T75" fmla="*/ 333 h 566"/>
              <a:gd name="T76" fmla="*/ 211 w 422"/>
              <a:gd name="T77" fmla="*/ 376 h 566"/>
              <a:gd name="T78" fmla="*/ 196 w 422"/>
              <a:gd name="T79" fmla="*/ 362 h 566"/>
              <a:gd name="T80" fmla="*/ 211 w 422"/>
              <a:gd name="T81" fmla="*/ 347 h 566"/>
              <a:gd name="T82" fmla="*/ 225 w 422"/>
              <a:gd name="T83" fmla="*/ 362 h 566"/>
              <a:gd name="T84" fmla="*/ 211 w 422"/>
              <a:gd name="T85" fmla="*/ 37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2" h="566">
                <a:moveTo>
                  <a:pt x="371" y="210"/>
                </a:moveTo>
                <a:cubicBezTo>
                  <a:pt x="352" y="210"/>
                  <a:pt x="352" y="210"/>
                  <a:pt x="352" y="210"/>
                </a:cubicBezTo>
                <a:cubicBezTo>
                  <a:pt x="352" y="140"/>
                  <a:pt x="352" y="140"/>
                  <a:pt x="352" y="140"/>
                </a:cubicBezTo>
                <a:cubicBezTo>
                  <a:pt x="352" y="63"/>
                  <a:pt x="288" y="0"/>
                  <a:pt x="211" y="0"/>
                </a:cubicBezTo>
                <a:cubicBezTo>
                  <a:pt x="133" y="0"/>
                  <a:pt x="70" y="63"/>
                  <a:pt x="70" y="140"/>
                </a:cubicBezTo>
                <a:cubicBezTo>
                  <a:pt x="70" y="210"/>
                  <a:pt x="70" y="210"/>
                  <a:pt x="70" y="210"/>
                </a:cubicBezTo>
                <a:cubicBezTo>
                  <a:pt x="50" y="210"/>
                  <a:pt x="50" y="210"/>
                  <a:pt x="50" y="210"/>
                </a:cubicBezTo>
                <a:cubicBezTo>
                  <a:pt x="22" y="210"/>
                  <a:pt x="0" y="233"/>
                  <a:pt x="0" y="261"/>
                </a:cubicBezTo>
                <a:cubicBezTo>
                  <a:pt x="0" y="516"/>
                  <a:pt x="0" y="516"/>
                  <a:pt x="0" y="516"/>
                </a:cubicBezTo>
                <a:cubicBezTo>
                  <a:pt x="0" y="544"/>
                  <a:pt x="22" y="566"/>
                  <a:pt x="50" y="566"/>
                </a:cubicBezTo>
                <a:cubicBezTo>
                  <a:pt x="371" y="566"/>
                  <a:pt x="371" y="566"/>
                  <a:pt x="371" y="566"/>
                </a:cubicBezTo>
                <a:cubicBezTo>
                  <a:pt x="399" y="566"/>
                  <a:pt x="422" y="544"/>
                  <a:pt x="422" y="516"/>
                </a:cubicBezTo>
                <a:cubicBezTo>
                  <a:pt x="422" y="261"/>
                  <a:pt x="422" y="261"/>
                  <a:pt x="422" y="261"/>
                </a:cubicBezTo>
                <a:cubicBezTo>
                  <a:pt x="422" y="233"/>
                  <a:pt x="399" y="210"/>
                  <a:pt x="371" y="210"/>
                </a:cubicBezTo>
                <a:close/>
                <a:moveTo>
                  <a:pt x="84" y="140"/>
                </a:moveTo>
                <a:cubicBezTo>
                  <a:pt x="84" y="71"/>
                  <a:pt x="141" y="14"/>
                  <a:pt x="211" y="14"/>
                </a:cubicBezTo>
                <a:cubicBezTo>
                  <a:pt x="281" y="14"/>
                  <a:pt x="338" y="71"/>
                  <a:pt x="338" y="140"/>
                </a:cubicBezTo>
                <a:cubicBezTo>
                  <a:pt x="338" y="210"/>
                  <a:pt x="338" y="210"/>
                  <a:pt x="338" y="210"/>
                </a:cubicBezTo>
                <a:cubicBezTo>
                  <a:pt x="84" y="210"/>
                  <a:pt x="84" y="210"/>
                  <a:pt x="84" y="210"/>
                </a:cubicBezTo>
                <a:lnTo>
                  <a:pt x="84" y="140"/>
                </a:lnTo>
                <a:close/>
                <a:moveTo>
                  <a:pt x="408" y="516"/>
                </a:moveTo>
                <a:cubicBezTo>
                  <a:pt x="408" y="536"/>
                  <a:pt x="391" y="552"/>
                  <a:pt x="371" y="552"/>
                </a:cubicBezTo>
                <a:cubicBezTo>
                  <a:pt x="50" y="552"/>
                  <a:pt x="50" y="552"/>
                  <a:pt x="50" y="552"/>
                </a:cubicBezTo>
                <a:cubicBezTo>
                  <a:pt x="30" y="552"/>
                  <a:pt x="14" y="536"/>
                  <a:pt x="14" y="516"/>
                </a:cubicBezTo>
                <a:cubicBezTo>
                  <a:pt x="14" y="261"/>
                  <a:pt x="14" y="261"/>
                  <a:pt x="14" y="261"/>
                </a:cubicBezTo>
                <a:cubicBezTo>
                  <a:pt x="14" y="240"/>
                  <a:pt x="30" y="224"/>
                  <a:pt x="50" y="224"/>
                </a:cubicBezTo>
                <a:cubicBezTo>
                  <a:pt x="371" y="224"/>
                  <a:pt x="371" y="224"/>
                  <a:pt x="371" y="224"/>
                </a:cubicBezTo>
                <a:cubicBezTo>
                  <a:pt x="391" y="224"/>
                  <a:pt x="408" y="240"/>
                  <a:pt x="408" y="261"/>
                </a:cubicBezTo>
                <a:lnTo>
                  <a:pt x="408" y="516"/>
                </a:lnTo>
                <a:close/>
                <a:moveTo>
                  <a:pt x="211" y="333"/>
                </a:moveTo>
                <a:cubicBezTo>
                  <a:pt x="195" y="333"/>
                  <a:pt x="182" y="346"/>
                  <a:pt x="182" y="362"/>
                </a:cubicBezTo>
                <a:cubicBezTo>
                  <a:pt x="182" y="375"/>
                  <a:pt x="191" y="386"/>
                  <a:pt x="204" y="389"/>
                </a:cubicBezTo>
                <a:cubicBezTo>
                  <a:pt x="204" y="433"/>
                  <a:pt x="204" y="433"/>
                  <a:pt x="204" y="433"/>
                </a:cubicBezTo>
                <a:cubicBezTo>
                  <a:pt x="204" y="437"/>
                  <a:pt x="207" y="440"/>
                  <a:pt x="211" y="440"/>
                </a:cubicBezTo>
                <a:cubicBezTo>
                  <a:pt x="215" y="440"/>
                  <a:pt x="218" y="437"/>
                  <a:pt x="218" y="433"/>
                </a:cubicBezTo>
                <a:cubicBezTo>
                  <a:pt x="218" y="389"/>
                  <a:pt x="218" y="389"/>
                  <a:pt x="218" y="389"/>
                </a:cubicBezTo>
                <a:cubicBezTo>
                  <a:pt x="230" y="386"/>
                  <a:pt x="239" y="375"/>
                  <a:pt x="239" y="362"/>
                </a:cubicBezTo>
                <a:cubicBezTo>
                  <a:pt x="239" y="346"/>
                  <a:pt x="226" y="333"/>
                  <a:pt x="211" y="333"/>
                </a:cubicBezTo>
                <a:close/>
                <a:moveTo>
                  <a:pt x="211" y="376"/>
                </a:moveTo>
                <a:cubicBezTo>
                  <a:pt x="203" y="376"/>
                  <a:pt x="196" y="370"/>
                  <a:pt x="196" y="362"/>
                </a:cubicBezTo>
                <a:cubicBezTo>
                  <a:pt x="196" y="354"/>
                  <a:pt x="203" y="347"/>
                  <a:pt x="211" y="347"/>
                </a:cubicBezTo>
                <a:cubicBezTo>
                  <a:pt x="219" y="347"/>
                  <a:pt x="225" y="354"/>
                  <a:pt x="225" y="362"/>
                </a:cubicBezTo>
                <a:cubicBezTo>
                  <a:pt x="225" y="370"/>
                  <a:pt x="219" y="376"/>
                  <a:pt x="211" y="376"/>
                </a:cubicBezTo>
                <a:close/>
              </a:path>
            </a:pathLst>
          </a:custGeom>
          <a:solidFill>
            <a:srgbClr val="FFFFFF"/>
          </a:solidFill>
          <a:ln>
            <a:solidFill>
              <a:srgbClr val="4C5EFB"/>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Century Gothic" panose="020B0502020202020204" pitchFamily="34" charset="0"/>
            </a:endParaRPr>
          </a:p>
        </p:txBody>
      </p:sp>
      <p:grpSp>
        <p:nvGrpSpPr>
          <p:cNvPr id="27" name="组合 26">
            <a:extLst>
              <a:ext uri="{FF2B5EF4-FFF2-40B4-BE49-F238E27FC236}">
                <a16:creationId xmlns:a16="http://schemas.microsoft.com/office/drawing/2014/main" id="{43E22709-7DFF-F375-ED66-32D012611425}"/>
              </a:ext>
            </a:extLst>
          </p:cNvPr>
          <p:cNvGrpSpPr/>
          <p:nvPr/>
        </p:nvGrpSpPr>
        <p:grpSpPr>
          <a:xfrm>
            <a:off x="4319569" y="4331240"/>
            <a:ext cx="2114992" cy="1856285"/>
            <a:chOff x="4319569" y="4331240"/>
            <a:chExt cx="2114992" cy="1856285"/>
          </a:xfrm>
        </p:grpSpPr>
        <p:sp>
          <p:nvSpPr>
            <p:cNvPr id="37" name="Rectangle: Rounded Corners 28">
              <a:extLst>
                <a:ext uri="{FF2B5EF4-FFF2-40B4-BE49-F238E27FC236}">
                  <a16:creationId xmlns:a16="http://schemas.microsoft.com/office/drawing/2014/main" id="{251F05DD-5413-19BD-D50D-384C200DB0C6}"/>
                </a:ext>
              </a:extLst>
            </p:cNvPr>
            <p:cNvSpPr/>
            <p:nvPr/>
          </p:nvSpPr>
          <p:spPr>
            <a:xfrm>
              <a:off x="4331161" y="4331240"/>
              <a:ext cx="2103400" cy="1856285"/>
            </a:xfrm>
            <a:prstGeom prst="roundRect">
              <a:avLst>
                <a:gd name="adj" fmla="val 8824"/>
              </a:avLst>
            </a:prstGeom>
            <a:solidFill>
              <a:srgbClr val="6EA56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8" name="Freeform: Shape 12">
              <a:extLst>
                <a:ext uri="{FF2B5EF4-FFF2-40B4-BE49-F238E27FC236}">
                  <a16:creationId xmlns:a16="http://schemas.microsoft.com/office/drawing/2014/main" id="{4F3FFC02-4F9D-F728-E317-E75962BD454C}"/>
                </a:ext>
              </a:extLst>
            </p:cNvPr>
            <p:cNvSpPr/>
            <p:nvPr/>
          </p:nvSpPr>
          <p:spPr>
            <a:xfrm>
              <a:off x="4331162" y="4331241"/>
              <a:ext cx="2103399" cy="591200"/>
            </a:xfrm>
            <a:custGeom>
              <a:avLst/>
              <a:gdLst>
                <a:gd name="connsiteX0" fmla="*/ 171459 w 1943099"/>
                <a:gd name="connsiteY0" fmla="*/ 0 h 1022537"/>
                <a:gd name="connsiteX1" fmla="*/ 1771640 w 1943099"/>
                <a:gd name="connsiteY1" fmla="*/ 0 h 1022537"/>
                <a:gd name="connsiteX2" fmla="*/ 1943099 w 1943099"/>
                <a:gd name="connsiteY2" fmla="*/ 171459 h 1022537"/>
                <a:gd name="connsiteX3" fmla="*/ 1943099 w 1943099"/>
                <a:gd name="connsiteY3" fmla="*/ 1022537 h 1022537"/>
                <a:gd name="connsiteX4" fmla="*/ 0 w 1943099"/>
                <a:gd name="connsiteY4" fmla="*/ 1022537 h 1022537"/>
                <a:gd name="connsiteX5" fmla="*/ 0 w 1943099"/>
                <a:gd name="connsiteY5" fmla="*/ 171459 h 1022537"/>
                <a:gd name="connsiteX6" fmla="*/ 171459 w 1943099"/>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099" h="1022537">
                  <a:moveTo>
                    <a:pt x="171459" y="0"/>
                  </a:moveTo>
                  <a:lnTo>
                    <a:pt x="1771640" y="0"/>
                  </a:lnTo>
                  <a:cubicBezTo>
                    <a:pt x="1866334" y="0"/>
                    <a:pt x="1943099" y="76765"/>
                    <a:pt x="1943099" y="171459"/>
                  </a:cubicBezTo>
                  <a:lnTo>
                    <a:pt x="1943099" y="1022537"/>
                  </a:lnTo>
                  <a:lnTo>
                    <a:pt x="0" y="1022537"/>
                  </a:lnTo>
                  <a:lnTo>
                    <a:pt x="0" y="171459"/>
                  </a:lnTo>
                  <a:cubicBezTo>
                    <a:pt x="0" y="76765"/>
                    <a:pt x="76764" y="0"/>
                    <a:pt x="171459" y="0"/>
                  </a:cubicBezTo>
                  <a:close/>
                </a:path>
              </a:pathLst>
            </a:custGeom>
            <a:solidFill>
              <a:srgbClr val="5AA646"/>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0" b="1" i="0" u="none" strike="noStrike" kern="0" cap="all" spc="0" normalizeH="0" baseline="0" noProof="0" dirty="0">
                <a:ln>
                  <a:noFill/>
                </a:ln>
                <a:solidFill>
                  <a:srgbClr val="FFFFFF"/>
                </a:solidFill>
                <a:effectLst/>
                <a:uLnTx/>
                <a:uFillTx/>
                <a:latin typeface="Calibri" panose="020F0502020204030204"/>
                <a:ea typeface="+mn-ea"/>
                <a:cs typeface="+mn-cs"/>
              </a:endParaRPr>
            </a:p>
          </p:txBody>
        </p:sp>
        <p:sp>
          <p:nvSpPr>
            <p:cNvPr id="39" name="Freeform: Shape 13">
              <a:extLst>
                <a:ext uri="{FF2B5EF4-FFF2-40B4-BE49-F238E27FC236}">
                  <a16:creationId xmlns:a16="http://schemas.microsoft.com/office/drawing/2014/main" id="{11852279-FD31-BE1F-338B-546657EBC662}"/>
                </a:ext>
              </a:extLst>
            </p:cNvPr>
            <p:cNvSpPr/>
            <p:nvPr/>
          </p:nvSpPr>
          <p:spPr>
            <a:xfrm>
              <a:off x="4331162" y="4922442"/>
              <a:ext cx="2103399" cy="202808"/>
            </a:xfrm>
            <a:custGeom>
              <a:avLst/>
              <a:gdLst>
                <a:gd name="connsiteX0" fmla="*/ 0 w 1943099"/>
                <a:gd name="connsiteY0" fmla="*/ 0 h 467464"/>
                <a:gd name="connsiteX1" fmla="*/ 1943099 w 1943099"/>
                <a:gd name="connsiteY1" fmla="*/ 0 h 467464"/>
                <a:gd name="connsiteX2" fmla="*/ 1943099 w 1943099"/>
                <a:gd name="connsiteY2" fmla="*/ 467464 h 467464"/>
                <a:gd name="connsiteX3" fmla="*/ 0 w 1943099"/>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099" h="467464">
                  <a:moveTo>
                    <a:pt x="0" y="0"/>
                  </a:moveTo>
                  <a:lnTo>
                    <a:pt x="1943099" y="0"/>
                  </a:lnTo>
                  <a:lnTo>
                    <a:pt x="1943099" y="467464"/>
                  </a:lnTo>
                  <a:lnTo>
                    <a:pt x="0" y="467464"/>
                  </a:lnTo>
                  <a:close/>
                </a:path>
              </a:pathLst>
            </a:custGeom>
            <a:solidFill>
              <a:srgbClr val="F2F2F2">
                <a:alpha val="55000"/>
              </a:srgbClr>
            </a:solidFill>
            <a:ln w="12700" cap="flat" cmpd="sng" algn="ctr">
              <a:noFill/>
              <a:prstDash val="solid"/>
              <a:miter lim="800000"/>
            </a:ln>
            <a:effectLst/>
          </p:spPr>
          <p:txBody>
            <a:bodyPr wrap="square"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all" spc="5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40" name="TextBox 70">
              <a:extLst>
                <a:ext uri="{FF2B5EF4-FFF2-40B4-BE49-F238E27FC236}">
                  <a16:creationId xmlns:a16="http://schemas.microsoft.com/office/drawing/2014/main" id="{EC322CB5-A9DF-43D9-291D-8091D323DE3F}"/>
                </a:ext>
              </a:extLst>
            </p:cNvPr>
            <p:cNvSpPr txBox="1"/>
            <p:nvPr/>
          </p:nvSpPr>
          <p:spPr>
            <a:xfrm>
              <a:off x="4319569" y="5324850"/>
              <a:ext cx="1160697"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1">
                  <a:solidFill>
                    <a:schemeClr val="bg1"/>
                  </a:solidFill>
                  <a:latin typeface="Calibri" panose="020F0502020204030204"/>
                </a:rPr>
                <a:t>Store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1">
                  <a:solidFill>
                    <a:schemeClr val="bg1"/>
                  </a:solidFill>
                  <a:latin typeface="Calibri" panose="020F0502020204030204"/>
                </a:rPr>
                <a:t>Network</a:t>
              </a:r>
              <a:endParaRPr kumimoji="0" lang="en-US" b="1" i="0" u="none" strike="noStrike" kern="1200" cap="none" spc="0" normalizeH="0" baseline="0" noProof="1">
                <a:ln>
                  <a:noFill/>
                </a:ln>
                <a:solidFill>
                  <a:schemeClr val="bg1"/>
                </a:solidFill>
                <a:effectLst/>
                <a:uLnTx/>
                <a:uFillTx/>
                <a:latin typeface="Calibri" panose="020F0502020204030204"/>
              </a:endParaRPr>
            </a:p>
          </p:txBody>
        </p:sp>
        <p:pic>
          <p:nvPicPr>
            <p:cNvPr id="41" name="图片 40">
              <a:extLst>
                <a:ext uri="{FF2B5EF4-FFF2-40B4-BE49-F238E27FC236}">
                  <a16:creationId xmlns:a16="http://schemas.microsoft.com/office/drawing/2014/main" id="{A5D97274-F585-5661-9C67-7C57A921C5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2670" y="4474460"/>
              <a:ext cx="1560381" cy="304762"/>
            </a:xfrm>
            <a:prstGeom prst="rect">
              <a:avLst/>
            </a:prstGeom>
          </p:spPr>
        </p:pic>
        <p:sp>
          <p:nvSpPr>
            <p:cNvPr id="42" name="等腰三角形 41">
              <a:extLst>
                <a:ext uri="{FF2B5EF4-FFF2-40B4-BE49-F238E27FC236}">
                  <a16:creationId xmlns:a16="http://schemas.microsoft.com/office/drawing/2014/main" id="{9A1BAE08-C48D-5E7A-BCD2-04A824ABFF46}"/>
                </a:ext>
              </a:extLst>
            </p:cNvPr>
            <p:cNvSpPr/>
            <p:nvPr/>
          </p:nvSpPr>
          <p:spPr>
            <a:xfrm>
              <a:off x="5287585" y="4923000"/>
              <a:ext cx="190547" cy="202809"/>
            </a:xfrm>
            <a:prstGeom prst="triangle">
              <a:avLst/>
            </a:prstGeom>
            <a:solidFill>
              <a:srgbClr val="6EA56C"/>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nvGrpSpPr>
            <p:cNvPr id="43" name="Group 130">
              <a:extLst>
                <a:ext uri="{FF2B5EF4-FFF2-40B4-BE49-F238E27FC236}">
                  <a16:creationId xmlns:a16="http://schemas.microsoft.com/office/drawing/2014/main" id="{BC1867CB-BEA6-7B3D-3FF8-B293A159B529}"/>
                </a:ext>
              </a:extLst>
            </p:cNvPr>
            <p:cNvGrpSpPr/>
            <p:nvPr/>
          </p:nvGrpSpPr>
          <p:grpSpPr>
            <a:xfrm>
              <a:off x="5568684" y="5257618"/>
              <a:ext cx="681038" cy="480982"/>
              <a:chOff x="3813175" y="969963"/>
              <a:chExt cx="681038" cy="481013"/>
            </a:xfrm>
          </p:grpSpPr>
          <p:sp>
            <p:nvSpPr>
              <p:cNvPr id="44" name="Freeform 33">
                <a:extLst>
                  <a:ext uri="{FF2B5EF4-FFF2-40B4-BE49-F238E27FC236}">
                    <a16:creationId xmlns:a16="http://schemas.microsoft.com/office/drawing/2014/main" id="{22ED02CA-20A8-8340-C48C-A3C7A4FA2D57}"/>
                  </a:ext>
                </a:extLst>
              </p:cNvPr>
              <p:cNvSpPr>
                <a:spLocks/>
              </p:cNvSpPr>
              <p:nvPr/>
            </p:nvSpPr>
            <p:spPr bwMode="auto">
              <a:xfrm>
                <a:off x="4081463" y="969963"/>
                <a:ext cx="141287" cy="103188"/>
              </a:xfrm>
              <a:custGeom>
                <a:avLst/>
                <a:gdLst>
                  <a:gd name="T0" fmla="*/ 44 w 44"/>
                  <a:gd name="T1" fmla="*/ 27 h 32"/>
                  <a:gd name="T2" fmla="*/ 38 w 44"/>
                  <a:gd name="T3" fmla="*/ 32 h 32"/>
                  <a:gd name="T4" fmla="*/ 6 w 44"/>
                  <a:gd name="T5" fmla="*/ 32 h 32"/>
                  <a:gd name="T6" fmla="*/ 0 w 44"/>
                  <a:gd name="T7" fmla="*/ 27 h 32"/>
                  <a:gd name="T8" fmla="*/ 0 w 44"/>
                  <a:gd name="T9" fmla="*/ 6 h 32"/>
                  <a:gd name="T10" fmla="*/ 6 w 44"/>
                  <a:gd name="T11" fmla="*/ 0 h 32"/>
                  <a:gd name="T12" fmla="*/ 38 w 44"/>
                  <a:gd name="T13" fmla="*/ 0 h 32"/>
                  <a:gd name="T14" fmla="*/ 44 w 44"/>
                  <a:gd name="T15" fmla="*/ 6 h 32"/>
                  <a:gd name="T16" fmla="*/ 44 w 44"/>
                  <a:gd name="T17"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2">
                    <a:moveTo>
                      <a:pt x="44" y="27"/>
                    </a:moveTo>
                    <a:cubicBezTo>
                      <a:pt x="44" y="30"/>
                      <a:pt x="41" y="32"/>
                      <a:pt x="38" y="32"/>
                    </a:cubicBezTo>
                    <a:cubicBezTo>
                      <a:pt x="6" y="32"/>
                      <a:pt x="6" y="32"/>
                      <a:pt x="6" y="32"/>
                    </a:cubicBezTo>
                    <a:cubicBezTo>
                      <a:pt x="3" y="32"/>
                      <a:pt x="0" y="30"/>
                      <a:pt x="0" y="27"/>
                    </a:cubicBezTo>
                    <a:cubicBezTo>
                      <a:pt x="0" y="6"/>
                      <a:pt x="0" y="6"/>
                      <a:pt x="0" y="6"/>
                    </a:cubicBezTo>
                    <a:cubicBezTo>
                      <a:pt x="0" y="3"/>
                      <a:pt x="3" y="0"/>
                      <a:pt x="6" y="0"/>
                    </a:cubicBezTo>
                    <a:cubicBezTo>
                      <a:pt x="38" y="0"/>
                      <a:pt x="38" y="0"/>
                      <a:pt x="38" y="0"/>
                    </a:cubicBezTo>
                    <a:cubicBezTo>
                      <a:pt x="41" y="0"/>
                      <a:pt x="44" y="3"/>
                      <a:pt x="44" y="6"/>
                    </a:cubicBezTo>
                    <a:lnTo>
                      <a:pt x="44" y="27"/>
                    </a:lnTo>
                    <a:close/>
                  </a:path>
                </a:pathLst>
              </a:custGeom>
              <a:solidFill>
                <a:srgbClr val="4C5EFB"/>
              </a:solidFill>
              <a:ln w="9525">
                <a:solidFill>
                  <a:srgbClr val="00000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45" name="Freeform 34">
                <a:extLst>
                  <a:ext uri="{FF2B5EF4-FFF2-40B4-BE49-F238E27FC236}">
                    <a16:creationId xmlns:a16="http://schemas.microsoft.com/office/drawing/2014/main" id="{DF4698B0-3B18-61C4-91E5-F0F93D538C1D}"/>
                  </a:ext>
                </a:extLst>
              </p:cNvPr>
              <p:cNvSpPr>
                <a:spLocks/>
              </p:cNvSpPr>
              <p:nvPr/>
            </p:nvSpPr>
            <p:spPr bwMode="auto">
              <a:xfrm>
                <a:off x="3813175" y="1346201"/>
                <a:ext cx="138112" cy="104775"/>
              </a:xfrm>
              <a:custGeom>
                <a:avLst/>
                <a:gdLst>
                  <a:gd name="T0" fmla="*/ 43 w 43"/>
                  <a:gd name="T1" fmla="*/ 26 h 32"/>
                  <a:gd name="T2" fmla="*/ 38 w 43"/>
                  <a:gd name="T3" fmla="*/ 32 h 32"/>
                  <a:gd name="T4" fmla="*/ 5 w 43"/>
                  <a:gd name="T5" fmla="*/ 32 h 32"/>
                  <a:gd name="T6" fmla="*/ 0 w 43"/>
                  <a:gd name="T7" fmla="*/ 26 h 32"/>
                  <a:gd name="T8" fmla="*/ 0 w 43"/>
                  <a:gd name="T9" fmla="*/ 6 h 32"/>
                  <a:gd name="T10" fmla="*/ 5 w 43"/>
                  <a:gd name="T11" fmla="*/ 0 h 32"/>
                  <a:gd name="T12" fmla="*/ 38 w 43"/>
                  <a:gd name="T13" fmla="*/ 0 h 32"/>
                  <a:gd name="T14" fmla="*/ 43 w 43"/>
                  <a:gd name="T15" fmla="*/ 6 h 32"/>
                  <a:gd name="T16" fmla="*/ 43 w 43"/>
                  <a:gd name="T1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2">
                    <a:moveTo>
                      <a:pt x="43" y="26"/>
                    </a:moveTo>
                    <a:cubicBezTo>
                      <a:pt x="43" y="29"/>
                      <a:pt x="41" y="32"/>
                      <a:pt x="38" y="32"/>
                    </a:cubicBezTo>
                    <a:cubicBezTo>
                      <a:pt x="5" y="32"/>
                      <a:pt x="5" y="32"/>
                      <a:pt x="5" y="32"/>
                    </a:cubicBezTo>
                    <a:cubicBezTo>
                      <a:pt x="2" y="32"/>
                      <a:pt x="0" y="29"/>
                      <a:pt x="0" y="26"/>
                    </a:cubicBezTo>
                    <a:cubicBezTo>
                      <a:pt x="0" y="6"/>
                      <a:pt x="0" y="6"/>
                      <a:pt x="0" y="6"/>
                    </a:cubicBezTo>
                    <a:cubicBezTo>
                      <a:pt x="0" y="3"/>
                      <a:pt x="2" y="0"/>
                      <a:pt x="5" y="0"/>
                    </a:cubicBezTo>
                    <a:cubicBezTo>
                      <a:pt x="38" y="0"/>
                      <a:pt x="38" y="0"/>
                      <a:pt x="38" y="0"/>
                    </a:cubicBezTo>
                    <a:cubicBezTo>
                      <a:pt x="41" y="0"/>
                      <a:pt x="43" y="3"/>
                      <a:pt x="43" y="6"/>
                    </a:cubicBezTo>
                    <a:lnTo>
                      <a:pt x="43" y="26"/>
                    </a:lnTo>
                    <a:close/>
                  </a:path>
                </a:pathLst>
              </a:custGeom>
              <a:solidFill>
                <a:srgbClr val="4C5EFB"/>
              </a:solidFill>
              <a:ln w="9525">
                <a:solidFill>
                  <a:srgbClr val="00000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46" name="Freeform 35">
                <a:extLst>
                  <a:ext uri="{FF2B5EF4-FFF2-40B4-BE49-F238E27FC236}">
                    <a16:creationId xmlns:a16="http://schemas.microsoft.com/office/drawing/2014/main" id="{5C692542-F455-B8B3-484A-FBC31A05C176}"/>
                  </a:ext>
                </a:extLst>
              </p:cNvPr>
              <p:cNvSpPr>
                <a:spLocks/>
              </p:cNvSpPr>
              <p:nvPr/>
            </p:nvSpPr>
            <p:spPr bwMode="auto">
              <a:xfrm>
                <a:off x="4081463" y="1346201"/>
                <a:ext cx="141287" cy="104775"/>
              </a:xfrm>
              <a:custGeom>
                <a:avLst/>
                <a:gdLst>
                  <a:gd name="T0" fmla="*/ 44 w 44"/>
                  <a:gd name="T1" fmla="*/ 26 h 32"/>
                  <a:gd name="T2" fmla="*/ 38 w 44"/>
                  <a:gd name="T3" fmla="*/ 32 h 32"/>
                  <a:gd name="T4" fmla="*/ 6 w 44"/>
                  <a:gd name="T5" fmla="*/ 32 h 32"/>
                  <a:gd name="T6" fmla="*/ 0 w 44"/>
                  <a:gd name="T7" fmla="*/ 26 h 32"/>
                  <a:gd name="T8" fmla="*/ 0 w 44"/>
                  <a:gd name="T9" fmla="*/ 6 h 32"/>
                  <a:gd name="T10" fmla="*/ 6 w 44"/>
                  <a:gd name="T11" fmla="*/ 0 h 32"/>
                  <a:gd name="T12" fmla="*/ 38 w 44"/>
                  <a:gd name="T13" fmla="*/ 0 h 32"/>
                  <a:gd name="T14" fmla="*/ 44 w 44"/>
                  <a:gd name="T15" fmla="*/ 6 h 32"/>
                  <a:gd name="T16" fmla="*/ 44 w 44"/>
                  <a:gd name="T1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2">
                    <a:moveTo>
                      <a:pt x="44" y="26"/>
                    </a:moveTo>
                    <a:cubicBezTo>
                      <a:pt x="44" y="29"/>
                      <a:pt x="41" y="32"/>
                      <a:pt x="38" y="32"/>
                    </a:cubicBezTo>
                    <a:cubicBezTo>
                      <a:pt x="6" y="32"/>
                      <a:pt x="6" y="32"/>
                      <a:pt x="6" y="32"/>
                    </a:cubicBezTo>
                    <a:cubicBezTo>
                      <a:pt x="3" y="32"/>
                      <a:pt x="0" y="29"/>
                      <a:pt x="0" y="26"/>
                    </a:cubicBezTo>
                    <a:cubicBezTo>
                      <a:pt x="0" y="6"/>
                      <a:pt x="0" y="6"/>
                      <a:pt x="0" y="6"/>
                    </a:cubicBezTo>
                    <a:cubicBezTo>
                      <a:pt x="0" y="3"/>
                      <a:pt x="3" y="0"/>
                      <a:pt x="6" y="0"/>
                    </a:cubicBezTo>
                    <a:cubicBezTo>
                      <a:pt x="38" y="0"/>
                      <a:pt x="38" y="0"/>
                      <a:pt x="38" y="0"/>
                    </a:cubicBezTo>
                    <a:cubicBezTo>
                      <a:pt x="41" y="0"/>
                      <a:pt x="44" y="3"/>
                      <a:pt x="44" y="6"/>
                    </a:cubicBezTo>
                    <a:lnTo>
                      <a:pt x="44" y="26"/>
                    </a:lnTo>
                    <a:close/>
                  </a:path>
                </a:pathLst>
              </a:custGeom>
              <a:solidFill>
                <a:srgbClr val="4C5EFB"/>
              </a:solidFill>
              <a:ln w="9525">
                <a:solidFill>
                  <a:srgbClr val="00000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47" name="Freeform 36">
                <a:extLst>
                  <a:ext uri="{FF2B5EF4-FFF2-40B4-BE49-F238E27FC236}">
                    <a16:creationId xmlns:a16="http://schemas.microsoft.com/office/drawing/2014/main" id="{F5061CCC-E2B8-77C3-8992-4C1DB8FA47C2}"/>
                  </a:ext>
                </a:extLst>
              </p:cNvPr>
              <p:cNvSpPr>
                <a:spLocks/>
              </p:cNvSpPr>
              <p:nvPr/>
            </p:nvSpPr>
            <p:spPr bwMode="auto">
              <a:xfrm>
                <a:off x="4351338" y="1346201"/>
                <a:ext cx="142875" cy="104775"/>
              </a:xfrm>
              <a:custGeom>
                <a:avLst/>
                <a:gdLst>
                  <a:gd name="T0" fmla="*/ 44 w 44"/>
                  <a:gd name="T1" fmla="*/ 26 h 32"/>
                  <a:gd name="T2" fmla="*/ 38 w 44"/>
                  <a:gd name="T3" fmla="*/ 32 h 32"/>
                  <a:gd name="T4" fmla="*/ 6 w 44"/>
                  <a:gd name="T5" fmla="*/ 32 h 32"/>
                  <a:gd name="T6" fmla="*/ 0 w 44"/>
                  <a:gd name="T7" fmla="*/ 26 h 32"/>
                  <a:gd name="T8" fmla="*/ 0 w 44"/>
                  <a:gd name="T9" fmla="*/ 6 h 32"/>
                  <a:gd name="T10" fmla="*/ 6 w 44"/>
                  <a:gd name="T11" fmla="*/ 0 h 32"/>
                  <a:gd name="T12" fmla="*/ 38 w 44"/>
                  <a:gd name="T13" fmla="*/ 0 h 32"/>
                  <a:gd name="T14" fmla="*/ 44 w 44"/>
                  <a:gd name="T15" fmla="*/ 6 h 32"/>
                  <a:gd name="T16" fmla="*/ 44 w 44"/>
                  <a:gd name="T1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2">
                    <a:moveTo>
                      <a:pt x="44" y="26"/>
                    </a:moveTo>
                    <a:cubicBezTo>
                      <a:pt x="44" y="29"/>
                      <a:pt x="41" y="32"/>
                      <a:pt x="38" y="32"/>
                    </a:cubicBezTo>
                    <a:cubicBezTo>
                      <a:pt x="6" y="32"/>
                      <a:pt x="6" y="32"/>
                      <a:pt x="6" y="32"/>
                    </a:cubicBezTo>
                    <a:cubicBezTo>
                      <a:pt x="3" y="32"/>
                      <a:pt x="0" y="29"/>
                      <a:pt x="0" y="26"/>
                    </a:cubicBezTo>
                    <a:cubicBezTo>
                      <a:pt x="0" y="6"/>
                      <a:pt x="0" y="6"/>
                      <a:pt x="0" y="6"/>
                    </a:cubicBezTo>
                    <a:cubicBezTo>
                      <a:pt x="0" y="3"/>
                      <a:pt x="3" y="0"/>
                      <a:pt x="6" y="0"/>
                    </a:cubicBezTo>
                    <a:cubicBezTo>
                      <a:pt x="38" y="0"/>
                      <a:pt x="38" y="0"/>
                      <a:pt x="38" y="0"/>
                    </a:cubicBezTo>
                    <a:cubicBezTo>
                      <a:pt x="41" y="0"/>
                      <a:pt x="44" y="3"/>
                      <a:pt x="44" y="6"/>
                    </a:cubicBezTo>
                    <a:lnTo>
                      <a:pt x="44" y="26"/>
                    </a:lnTo>
                    <a:close/>
                  </a:path>
                </a:pathLst>
              </a:custGeom>
              <a:solidFill>
                <a:srgbClr val="4C5EFB"/>
              </a:solidFill>
              <a:ln w="9525">
                <a:solidFill>
                  <a:srgbClr val="000000"/>
                </a:solidFill>
                <a:round/>
                <a:headEnd/>
                <a:tailEnd/>
              </a:ln>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48" name="Line 37">
                <a:extLst>
                  <a:ext uri="{FF2B5EF4-FFF2-40B4-BE49-F238E27FC236}">
                    <a16:creationId xmlns:a16="http://schemas.microsoft.com/office/drawing/2014/main" id="{080F2656-13D7-1D7B-6753-9282B608414F}"/>
                  </a:ext>
                </a:extLst>
              </p:cNvPr>
              <p:cNvSpPr>
                <a:spLocks noChangeShapeType="1"/>
              </p:cNvSpPr>
              <p:nvPr/>
            </p:nvSpPr>
            <p:spPr bwMode="auto">
              <a:xfrm>
                <a:off x="4151313" y="1022351"/>
                <a:ext cx="0" cy="376238"/>
              </a:xfrm>
              <a:prstGeom prst="line">
                <a:avLst/>
              </a:prstGeom>
              <a:noFill/>
              <a:ln w="25400" cap="flat">
                <a:solidFill>
                  <a:srgbClr val="4C5EFB"/>
                </a:solidFill>
                <a:prstDash val="solid"/>
                <a:miter lim="800000"/>
                <a:headEnd/>
                <a:tailEnd/>
              </a:ln>
              <a:extLst>
                <a:ext uri="{909E8E84-426E-40DD-AFC4-6F175D3DCCD1}">
                  <a14:hiddenFill xmlns:a14="http://schemas.microsoft.com/office/drawing/2010/main">
                    <a:noFill/>
                  </a14:hiddenFill>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sp>
            <p:nvSpPr>
              <p:cNvPr id="49" name="Freeform 38">
                <a:extLst>
                  <a:ext uri="{FF2B5EF4-FFF2-40B4-BE49-F238E27FC236}">
                    <a16:creationId xmlns:a16="http://schemas.microsoft.com/office/drawing/2014/main" id="{13040241-7763-1231-381E-9F742F2884DB}"/>
                  </a:ext>
                </a:extLst>
              </p:cNvPr>
              <p:cNvSpPr>
                <a:spLocks/>
              </p:cNvSpPr>
              <p:nvPr/>
            </p:nvSpPr>
            <p:spPr bwMode="auto">
              <a:xfrm>
                <a:off x="3881438" y="1209676"/>
                <a:ext cx="541337" cy="188913"/>
              </a:xfrm>
              <a:custGeom>
                <a:avLst/>
                <a:gdLst>
                  <a:gd name="T0" fmla="*/ 0 w 341"/>
                  <a:gd name="T1" fmla="*/ 119 h 119"/>
                  <a:gd name="T2" fmla="*/ 0 w 341"/>
                  <a:gd name="T3" fmla="*/ 0 h 119"/>
                  <a:gd name="T4" fmla="*/ 341 w 341"/>
                  <a:gd name="T5" fmla="*/ 0 h 119"/>
                  <a:gd name="T6" fmla="*/ 341 w 341"/>
                  <a:gd name="T7" fmla="*/ 119 h 119"/>
                </a:gdLst>
                <a:ahLst/>
                <a:cxnLst>
                  <a:cxn ang="0">
                    <a:pos x="T0" y="T1"/>
                  </a:cxn>
                  <a:cxn ang="0">
                    <a:pos x="T2" y="T3"/>
                  </a:cxn>
                  <a:cxn ang="0">
                    <a:pos x="T4" y="T5"/>
                  </a:cxn>
                  <a:cxn ang="0">
                    <a:pos x="T6" y="T7"/>
                  </a:cxn>
                </a:cxnLst>
                <a:rect l="0" t="0" r="r" b="b"/>
                <a:pathLst>
                  <a:path w="341" h="119">
                    <a:moveTo>
                      <a:pt x="0" y="119"/>
                    </a:moveTo>
                    <a:lnTo>
                      <a:pt x="0" y="0"/>
                    </a:lnTo>
                    <a:lnTo>
                      <a:pt x="341" y="0"/>
                    </a:lnTo>
                    <a:lnTo>
                      <a:pt x="341" y="119"/>
                    </a:lnTo>
                  </a:path>
                </a:pathLst>
              </a:custGeom>
              <a:noFill/>
              <a:ln w="25400" cap="flat">
                <a:solidFill>
                  <a:srgbClr val="4C5EF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243824" tIns="121912" rIns="243824" bIns="121912" numCol="1" anchor="t" anchorCtr="0" compatLnSpc="1">
                <a:prstTxWarp prst="textNoShape">
                  <a:avLst/>
                </a:prstTxWarp>
              </a:bodyPr>
              <a:lstStyle/>
              <a:p>
                <a:endParaRPr lang="en-US" sz="9600">
                  <a:latin typeface="Century Gothic" panose="020B0502020202020204" pitchFamily="34" charset="0"/>
                </a:endParaRPr>
              </a:p>
            </p:txBody>
          </p:sp>
        </p:grpSp>
        <p:sp>
          <p:nvSpPr>
            <p:cNvPr id="69" name="Freeform 11">
              <a:extLst>
                <a:ext uri="{FF2B5EF4-FFF2-40B4-BE49-F238E27FC236}">
                  <a16:creationId xmlns:a16="http://schemas.microsoft.com/office/drawing/2014/main" id="{C3545AB6-27DA-6A03-D6A2-236E0CCD8210}"/>
                </a:ext>
              </a:extLst>
            </p:cNvPr>
            <p:cNvSpPr>
              <a:spLocks noEditPoints="1"/>
            </p:cNvSpPr>
            <p:nvPr/>
          </p:nvSpPr>
          <p:spPr bwMode="auto">
            <a:xfrm>
              <a:off x="5533179" y="5798747"/>
              <a:ext cx="299243" cy="297964"/>
            </a:xfrm>
            <a:custGeom>
              <a:avLst/>
              <a:gdLst>
                <a:gd name="T0" fmla="*/ 43 w 209"/>
                <a:gd name="T1" fmla="*/ 135 h 220"/>
                <a:gd name="T2" fmla="*/ 65 w 209"/>
                <a:gd name="T3" fmla="*/ 135 h 220"/>
                <a:gd name="T4" fmla="*/ 65 w 209"/>
                <a:gd name="T5" fmla="*/ 76 h 220"/>
                <a:gd name="T6" fmla="*/ 54 w 209"/>
                <a:gd name="T7" fmla="*/ 66 h 220"/>
                <a:gd name="T8" fmla="*/ 43 w 209"/>
                <a:gd name="T9" fmla="*/ 76 h 220"/>
                <a:gd name="T10" fmla="*/ 43 w 209"/>
                <a:gd name="T11" fmla="*/ 135 h 220"/>
                <a:gd name="T12" fmla="*/ 181 w 209"/>
                <a:gd name="T13" fmla="*/ 142 h 220"/>
                <a:gd name="T14" fmla="*/ 209 w 209"/>
                <a:gd name="T15" fmla="*/ 170 h 220"/>
                <a:gd name="T16" fmla="*/ 209 w 209"/>
                <a:gd name="T17" fmla="*/ 192 h 220"/>
                <a:gd name="T18" fmla="*/ 181 w 209"/>
                <a:gd name="T19" fmla="*/ 220 h 220"/>
                <a:gd name="T20" fmla="*/ 28 w 209"/>
                <a:gd name="T21" fmla="*/ 220 h 220"/>
                <a:gd name="T22" fmla="*/ 0 w 209"/>
                <a:gd name="T23" fmla="*/ 192 h 220"/>
                <a:gd name="T24" fmla="*/ 0 w 209"/>
                <a:gd name="T25" fmla="*/ 170 h 220"/>
                <a:gd name="T26" fmla="*/ 28 w 209"/>
                <a:gd name="T27" fmla="*/ 142 h 220"/>
                <a:gd name="T28" fmla="*/ 181 w 209"/>
                <a:gd name="T29" fmla="*/ 142 h 220"/>
                <a:gd name="T30" fmla="*/ 28 w 209"/>
                <a:gd name="T31" fmla="*/ 61 h 220"/>
                <a:gd name="T32" fmla="*/ 80 w 209"/>
                <a:gd name="T33" fmla="*/ 61 h 220"/>
                <a:gd name="T34" fmla="*/ 83 w 209"/>
                <a:gd name="T35" fmla="*/ 54 h 220"/>
                <a:gd name="T36" fmla="*/ 88 w 209"/>
                <a:gd name="T37" fmla="*/ 44 h 220"/>
                <a:gd name="T38" fmla="*/ 21 w 209"/>
                <a:gd name="T39" fmla="*/ 44 h 220"/>
                <a:gd name="T40" fmla="*/ 25 w 209"/>
                <a:gd name="T41" fmla="*/ 54 h 220"/>
                <a:gd name="T42" fmla="*/ 28 w 209"/>
                <a:gd name="T43" fmla="*/ 61 h 220"/>
                <a:gd name="T44" fmla="*/ 6 w 209"/>
                <a:gd name="T45" fmla="*/ 16 h 220"/>
                <a:gd name="T46" fmla="*/ 13 w 209"/>
                <a:gd name="T47" fmla="*/ 32 h 220"/>
                <a:gd name="T48" fmla="*/ 96 w 209"/>
                <a:gd name="T49" fmla="*/ 32 h 220"/>
                <a:gd name="T50" fmla="*/ 102 w 209"/>
                <a:gd name="T51" fmla="*/ 16 h 220"/>
                <a:gd name="T52" fmla="*/ 6 w 209"/>
                <a:gd name="T53" fmla="*/ 16 h 220"/>
                <a:gd name="T54" fmla="*/ 172 w 209"/>
                <a:gd name="T55" fmla="*/ 168 h 220"/>
                <a:gd name="T56" fmla="*/ 184 w 209"/>
                <a:gd name="T57" fmla="*/ 181 h 220"/>
                <a:gd name="T58" fmla="*/ 172 w 209"/>
                <a:gd name="T59" fmla="*/ 194 h 220"/>
                <a:gd name="T60" fmla="*/ 159 w 209"/>
                <a:gd name="T61" fmla="*/ 181 h 220"/>
                <a:gd name="T62" fmla="*/ 172 w 209"/>
                <a:gd name="T63"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220">
                  <a:moveTo>
                    <a:pt x="43" y="135"/>
                  </a:moveTo>
                  <a:cubicBezTo>
                    <a:pt x="43" y="135"/>
                    <a:pt x="43" y="135"/>
                    <a:pt x="65" y="135"/>
                  </a:cubicBezTo>
                  <a:cubicBezTo>
                    <a:pt x="65" y="135"/>
                    <a:pt x="65" y="135"/>
                    <a:pt x="65" y="76"/>
                  </a:cubicBezTo>
                  <a:cubicBezTo>
                    <a:pt x="65" y="70"/>
                    <a:pt x="61" y="66"/>
                    <a:pt x="54" y="66"/>
                  </a:cubicBezTo>
                  <a:cubicBezTo>
                    <a:pt x="48" y="66"/>
                    <a:pt x="43" y="70"/>
                    <a:pt x="43" y="76"/>
                  </a:cubicBezTo>
                  <a:cubicBezTo>
                    <a:pt x="43" y="76"/>
                    <a:pt x="43" y="76"/>
                    <a:pt x="43" y="135"/>
                  </a:cubicBezTo>
                  <a:close/>
                  <a:moveTo>
                    <a:pt x="181" y="142"/>
                  </a:moveTo>
                  <a:cubicBezTo>
                    <a:pt x="196" y="142"/>
                    <a:pt x="209" y="155"/>
                    <a:pt x="209" y="170"/>
                  </a:cubicBezTo>
                  <a:cubicBezTo>
                    <a:pt x="209" y="170"/>
                    <a:pt x="209" y="170"/>
                    <a:pt x="209" y="192"/>
                  </a:cubicBezTo>
                  <a:cubicBezTo>
                    <a:pt x="209" y="208"/>
                    <a:pt x="196" y="220"/>
                    <a:pt x="181" y="220"/>
                  </a:cubicBezTo>
                  <a:cubicBezTo>
                    <a:pt x="181" y="220"/>
                    <a:pt x="181" y="220"/>
                    <a:pt x="28" y="220"/>
                  </a:cubicBezTo>
                  <a:cubicBezTo>
                    <a:pt x="13" y="220"/>
                    <a:pt x="0" y="208"/>
                    <a:pt x="0" y="192"/>
                  </a:cubicBezTo>
                  <a:cubicBezTo>
                    <a:pt x="0" y="192"/>
                    <a:pt x="0" y="192"/>
                    <a:pt x="0" y="170"/>
                  </a:cubicBezTo>
                  <a:cubicBezTo>
                    <a:pt x="0" y="155"/>
                    <a:pt x="13" y="142"/>
                    <a:pt x="28" y="142"/>
                  </a:cubicBezTo>
                  <a:cubicBezTo>
                    <a:pt x="28" y="142"/>
                    <a:pt x="28" y="142"/>
                    <a:pt x="181" y="142"/>
                  </a:cubicBezTo>
                  <a:close/>
                  <a:moveTo>
                    <a:pt x="28" y="61"/>
                  </a:moveTo>
                  <a:cubicBezTo>
                    <a:pt x="44" y="52"/>
                    <a:pt x="64" y="52"/>
                    <a:pt x="80" y="61"/>
                  </a:cubicBezTo>
                  <a:cubicBezTo>
                    <a:pt x="80" y="61"/>
                    <a:pt x="80" y="61"/>
                    <a:pt x="83" y="54"/>
                  </a:cubicBezTo>
                  <a:cubicBezTo>
                    <a:pt x="83" y="54"/>
                    <a:pt x="83" y="54"/>
                    <a:pt x="88" y="44"/>
                  </a:cubicBezTo>
                  <a:cubicBezTo>
                    <a:pt x="66" y="33"/>
                    <a:pt x="41" y="33"/>
                    <a:pt x="21" y="44"/>
                  </a:cubicBezTo>
                  <a:cubicBezTo>
                    <a:pt x="21" y="44"/>
                    <a:pt x="21" y="44"/>
                    <a:pt x="25" y="54"/>
                  </a:cubicBezTo>
                  <a:cubicBezTo>
                    <a:pt x="25" y="54"/>
                    <a:pt x="25" y="54"/>
                    <a:pt x="28" y="61"/>
                  </a:cubicBezTo>
                  <a:close/>
                  <a:moveTo>
                    <a:pt x="6" y="16"/>
                  </a:moveTo>
                  <a:cubicBezTo>
                    <a:pt x="6" y="16"/>
                    <a:pt x="6" y="16"/>
                    <a:pt x="13" y="32"/>
                  </a:cubicBezTo>
                  <a:cubicBezTo>
                    <a:pt x="38" y="18"/>
                    <a:pt x="69" y="18"/>
                    <a:pt x="96" y="32"/>
                  </a:cubicBezTo>
                  <a:cubicBezTo>
                    <a:pt x="96" y="32"/>
                    <a:pt x="96" y="32"/>
                    <a:pt x="102" y="16"/>
                  </a:cubicBezTo>
                  <a:cubicBezTo>
                    <a:pt x="72" y="0"/>
                    <a:pt x="36" y="0"/>
                    <a:pt x="6" y="16"/>
                  </a:cubicBezTo>
                  <a:close/>
                  <a:moveTo>
                    <a:pt x="172" y="168"/>
                  </a:moveTo>
                  <a:cubicBezTo>
                    <a:pt x="179" y="168"/>
                    <a:pt x="184" y="174"/>
                    <a:pt x="184" y="181"/>
                  </a:cubicBezTo>
                  <a:cubicBezTo>
                    <a:pt x="184" y="188"/>
                    <a:pt x="179" y="194"/>
                    <a:pt x="172" y="194"/>
                  </a:cubicBezTo>
                  <a:cubicBezTo>
                    <a:pt x="165" y="194"/>
                    <a:pt x="159" y="188"/>
                    <a:pt x="159" y="181"/>
                  </a:cubicBezTo>
                  <a:cubicBezTo>
                    <a:pt x="159" y="174"/>
                    <a:pt x="165" y="168"/>
                    <a:pt x="172" y="168"/>
                  </a:cubicBezTo>
                  <a:close/>
                </a:path>
              </a:pathLst>
            </a:custGeom>
            <a:solidFill>
              <a:srgbClr val="474545"/>
            </a:solidFill>
            <a:ln>
              <a:noFill/>
            </a:ln>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grpSp>
          <p:nvGrpSpPr>
            <p:cNvPr id="77" name="组合 76">
              <a:extLst>
                <a:ext uri="{FF2B5EF4-FFF2-40B4-BE49-F238E27FC236}">
                  <a16:creationId xmlns:a16="http://schemas.microsoft.com/office/drawing/2014/main" id="{3715AADC-6E37-E795-800F-B90143C98C88}"/>
                </a:ext>
              </a:extLst>
            </p:cNvPr>
            <p:cNvGrpSpPr/>
            <p:nvPr/>
          </p:nvGrpSpPr>
          <p:grpSpPr>
            <a:xfrm>
              <a:off x="6001881" y="5950442"/>
              <a:ext cx="247842" cy="152529"/>
              <a:chOff x="5032377" y="2141566"/>
              <a:chExt cx="296863" cy="180963"/>
            </a:xfrm>
            <a:solidFill>
              <a:srgbClr val="474545"/>
            </a:solidFill>
          </p:grpSpPr>
          <p:sp>
            <p:nvSpPr>
              <p:cNvPr id="78" name="Oval 76">
                <a:extLst>
                  <a:ext uri="{FF2B5EF4-FFF2-40B4-BE49-F238E27FC236}">
                    <a16:creationId xmlns:a16="http://schemas.microsoft.com/office/drawing/2014/main" id="{BF991872-19DA-AA92-B0E4-E7B635C12D4D}"/>
                  </a:ext>
                </a:extLst>
              </p:cNvPr>
              <p:cNvSpPr>
                <a:spLocks noChangeArrowheads="1"/>
              </p:cNvSpPr>
              <p:nvPr/>
            </p:nvSpPr>
            <p:spPr bwMode="auto">
              <a:xfrm>
                <a:off x="5043488" y="2241572"/>
                <a:ext cx="276225" cy="809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79" name="Freeform 77">
                <a:extLst>
                  <a:ext uri="{FF2B5EF4-FFF2-40B4-BE49-F238E27FC236}">
                    <a16:creationId xmlns:a16="http://schemas.microsoft.com/office/drawing/2014/main" id="{9526A481-F845-AD8C-A8C1-7465BFD682D3}"/>
                  </a:ext>
                </a:extLst>
              </p:cNvPr>
              <p:cNvSpPr>
                <a:spLocks/>
              </p:cNvSpPr>
              <p:nvPr/>
            </p:nvSpPr>
            <p:spPr bwMode="auto">
              <a:xfrm>
                <a:off x="5032377" y="2173316"/>
                <a:ext cx="296863" cy="130167"/>
              </a:xfrm>
              <a:custGeom>
                <a:avLst/>
                <a:gdLst>
                  <a:gd name="T0" fmla="*/ 151 w 153"/>
                  <a:gd name="T1" fmla="*/ 2 h 67"/>
                  <a:gd name="T2" fmla="*/ 77 w 153"/>
                  <a:gd name="T3" fmla="*/ 26 h 67"/>
                  <a:gd name="T4" fmla="*/ 3 w 153"/>
                  <a:gd name="T5" fmla="*/ 2 h 67"/>
                  <a:gd name="T6" fmla="*/ 3 w 153"/>
                  <a:gd name="T7" fmla="*/ 0 h 67"/>
                  <a:gd name="T8" fmla="*/ 0 w 153"/>
                  <a:gd name="T9" fmla="*/ 11 h 67"/>
                  <a:gd name="T10" fmla="*/ 0 w 153"/>
                  <a:gd name="T11" fmla="*/ 27 h 67"/>
                  <a:gd name="T12" fmla="*/ 0 w 153"/>
                  <a:gd name="T13" fmla="*/ 48 h 67"/>
                  <a:gd name="T14" fmla="*/ 5 w 153"/>
                  <a:gd name="T15" fmla="*/ 61 h 67"/>
                  <a:gd name="T16" fmla="*/ 18 w 153"/>
                  <a:gd name="T17" fmla="*/ 67 h 67"/>
                  <a:gd name="T18" fmla="*/ 134 w 153"/>
                  <a:gd name="T19" fmla="*/ 67 h 67"/>
                  <a:gd name="T20" fmla="*/ 148 w 153"/>
                  <a:gd name="T21" fmla="*/ 61 h 67"/>
                  <a:gd name="T22" fmla="*/ 153 w 153"/>
                  <a:gd name="T23" fmla="*/ 48 h 67"/>
                  <a:gd name="T24" fmla="*/ 153 w 153"/>
                  <a:gd name="T25" fmla="*/ 25 h 67"/>
                  <a:gd name="T26" fmla="*/ 153 w 153"/>
                  <a:gd name="T27" fmla="*/ 11 h 67"/>
                  <a:gd name="T28" fmla="*/ 151 w 153"/>
                  <a:gd name="T29"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67">
                    <a:moveTo>
                      <a:pt x="151" y="2"/>
                    </a:moveTo>
                    <a:cubicBezTo>
                      <a:pt x="150" y="17"/>
                      <a:pt x="112" y="26"/>
                      <a:pt x="77" y="26"/>
                    </a:cubicBezTo>
                    <a:cubicBezTo>
                      <a:pt x="41" y="26"/>
                      <a:pt x="3" y="17"/>
                      <a:pt x="3" y="2"/>
                    </a:cubicBezTo>
                    <a:cubicBezTo>
                      <a:pt x="3" y="1"/>
                      <a:pt x="3" y="1"/>
                      <a:pt x="3" y="0"/>
                    </a:cubicBezTo>
                    <a:cubicBezTo>
                      <a:pt x="1" y="3"/>
                      <a:pt x="0" y="7"/>
                      <a:pt x="0" y="11"/>
                    </a:cubicBezTo>
                    <a:cubicBezTo>
                      <a:pt x="0" y="27"/>
                      <a:pt x="0" y="27"/>
                      <a:pt x="0" y="27"/>
                    </a:cubicBezTo>
                    <a:cubicBezTo>
                      <a:pt x="0" y="48"/>
                      <a:pt x="0" y="48"/>
                      <a:pt x="0" y="48"/>
                    </a:cubicBezTo>
                    <a:cubicBezTo>
                      <a:pt x="0" y="53"/>
                      <a:pt x="2" y="58"/>
                      <a:pt x="5" y="61"/>
                    </a:cubicBezTo>
                    <a:cubicBezTo>
                      <a:pt x="9" y="65"/>
                      <a:pt x="13" y="67"/>
                      <a:pt x="18" y="67"/>
                    </a:cubicBezTo>
                    <a:cubicBezTo>
                      <a:pt x="134" y="67"/>
                      <a:pt x="134" y="67"/>
                      <a:pt x="134" y="67"/>
                    </a:cubicBezTo>
                    <a:cubicBezTo>
                      <a:pt x="139" y="67"/>
                      <a:pt x="144" y="65"/>
                      <a:pt x="148" y="61"/>
                    </a:cubicBezTo>
                    <a:cubicBezTo>
                      <a:pt x="151" y="58"/>
                      <a:pt x="153" y="53"/>
                      <a:pt x="153" y="48"/>
                    </a:cubicBezTo>
                    <a:cubicBezTo>
                      <a:pt x="153" y="25"/>
                      <a:pt x="153" y="25"/>
                      <a:pt x="153" y="25"/>
                    </a:cubicBezTo>
                    <a:cubicBezTo>
                      <a:pt x="153" y="11"/>
                      <a:pt x="153" y="11"/>
                      <a:pt x="153" y="11"/>
                    </a:cubicBezTo>
                    <a:cubicBezTo>
                      <a:pt x="153" y="8"/>
                      <a:pt x="152" y="5"/>
                      <a:pt x="15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80" name="Freeform 79">
                <a:extLst>
                  <a:ext uri="{FF2B5EF4-FFF2-40B4-BE49-F238E27FC236}">
                    <a16:creationId xmlns:a16="http://schemas.microsoft.com/office/drawing/2014/main" id="{91950BB2-4F6D-FBA7-55C7-9E53A6F8FC56}"/>
                  </a:ext>
                </a:extLst>
              </p:cNvPr>
              <p:cNvSpPr>
                <a:spLocks/>
              </p:cNvSpPr>
              <p:nvPr/>
            </p:nvSpPr>
            <p:spPr bwMode="auto">
              <a:xfrm>
                <a:off x="5172077" y="2190776"/>
                <a:ext cx="85725" cy="22224"/>
              </a:xfrm>
              <a:custGeom>
                <a:avLst/>
                <a:gdLst>
                  <a:gd name="T0" fmla="*/ 0 w 44"/>
                  <a:gd name="T1" fmla="*/ 11 h 11"/>
                  <a:gd name="T2" fmla="*/ 5 w 44"/>
                  <a:gd name="T3" fmla="*/ 11 h 11"/>
                  <a:gd name="T4" fmla="*/ 44 w 44"/>
                  <a:gd name="T5" fmla="*/ 7 h 11"/>
                  <a:gd name="T6" fmla="*/ 12 w 44"/>
                  <a:gd name="T7" fmla="*/ 0 h 11"/>
                  <a:gd name="T8" fmla="*/ 0 w 44"/>
                  <a:gd name="T9" fmla="*/ 11 h 11"/>
                </a:gdLst>
                <a:ahLst/>
                <a:cxnLst>
                  <a:cxn ang="0">
                    <a:pos x="T0" y="T1"/>
                  </a:cxn>
                  <a:cxn ang="0">
                    <a:pos x="T2" y="T3"/>
                  </a:cxn>
                  <a:cxn ang="0">
                    <a:pos x="T4" y="T5"/>
                  </a:cxn>
                  <a:cxn ang="0">
                    <a:pos x="T6" y="T7"/>
                  </a:cxn>
                  <a:cxn ang="0">
                    <a:pos x="T8" y="T9"/>
                  </a:cxn>
                </a:cxnLst>
                <a:rect l="0" t="0" r="r" b="b"/>
                <a:pathLst>
                  <a:path w="44" h="11">
                    <a:moveTo>
                      <a:pt x="0" y="11"/>
                    </a:moveTo>
                    <a:cubicBezTo>
                      <a:pt x="1" y="11"/>
                      <a:pt x="3" y="11"/>
                      <a:pt x="5" y="11"/>
                    </a:cubicBezTo>
                    <a:cubicBezTo>
                      <a:pt x="20" y="11"/>
                      <a:pt x="33" y="9"/>
                      <a:pt x="44" y="7"/>
                    </a:cubicBezTo>
                    <a:cubicBezTo>
                      <a:pt x="12" y="0"/>
                      <a:pt x="12" y="0"/>
                      <a:pt x="12" y="0"/>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81" name="Freeform 80">
                <a:extLst>
                  <a:ext uri="{FF2B5EF4-FFF2-40B4-BE49-F238E27FC236}">
                    <a16:creationId xmlns:a16="http://schemas.microsoft.com/office/drawing/2014/main" id="{66C02F3C-699C-1C1F-BC61-CA0F76BB0C7F}"/>
                  </a:ext>
                </a:extLst>
              </p:cNvPr>
              <p:cNvSpPr>
                <a:spLocks/>
              </p:cNvSpPr>
              <p:nvPr/>
            </p:nvSpPr>
            <p:spPr bwMode="auto">
              <a:xfrm>
                <a:off x="5126038" y="2141566"/>
                <a:ext cx="57150" cy="12699"/>
              </a:xfrm>
              <a:custGeom>
                <a:avLst/>
                <a:gdLst>
                  <a:gd name="T0" fmla="*/ 30 w 30"/>
                  <a:gd name="T1" fmla="*/ 0 h 7"/>
                  <a:gd name="T2" fmla="*/ 29 w 30"/>
                  <a:gd name="T3" fmla="*/ 0 h 7"/>
                  <a:gd name="T4" fmla="*/ 0 w 30"/>
                  <a:gd name="T5" fmla="*/ 2 h 7"/>
                  <a:gd name="T6" fmla="*/ 22 w 30"/>
                  <a:gd name="T7" fmla="*/ 7 h 7"/>
                  <a:gd name="T8" fmla="*/ 30 w 30"/>
                  <a:gd name="T9" fmla="*/ 0 h 7"/>
                </a:gdLst>
                <a:ahLst/>
                <a:cxnLst>
                  <a:cxn ang="0">
                    <a:pos x="T0" y="T1"/>
                  </a:cxn>
                  <a:cxn ang="0">
                    <a:pos x="T2" y="T3"/>
                  </a:cxn>
                  <a:cxn ang="0">
                    <a:pos x="T4" y="T5"/>
                  </a:cxn>
                  <a:cxn ang="0">
                    <a:pos x="T6" y="T7"/>
                  </a:cxn>
                  <a:cxn ang="0">
                    <a:pos x="T8" y="T9"/>
                  </a:cxn>
                </a:cxnLst>
                <a:rect l="0" t="0" r="r" b="b"/>
                <a:pathLst>
                  <a:path w="30" h="7">
                    <a:moveTo>
                      <a:pt x="30" y="0"/>
                    </a:moveTo>
                    <a:cubicBezTo>
                      <a:pt x="30" y="0"/>
                      <a:pt x="29" y="0"/>
                      <a:pt x="29" y="0"/>
                    </a:cubicBezTo>
                    <a:cubicBezTo>
                      <a:pt x="18" y="0"/>
                      <a:pt x="8" y="1"/>
                      <a:pt x="0" y="2"/>
                    </a:cubicBezTo>
                    <a:cubicBezTo>
                      <a:pt x="22" y="7"/>
                      <a:pt x="22" y="7"/>
                      <a:pt x="22" y="7"/>
                    </a:cubicBez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82" name="Freeform 81">
                <a:extLst>
                  <a:ext uri="{FF2B5EF4-FFF2-40B4-BE49-F238E27FC236}">
                    <a16:creationId xmlns:a16="http://schemas.microsoft.com/office/drawing/2014/main" id="{E934240E-812C-F076-B957-DAFF4DBEC9B7}"/>
                  </a:ext>
                </a:extLst>
              </p:cNvPr>
              <p:cNvSpPr>
                <a:spLocks/>
              </p:cNvSpPr>
              <p:nvPr/>
            </p:nvSpPr>
            <p:spPr bwMode="auto">
              <a:xfrm>
                <a:off x="5219701" y="2146330"/>
                <a:ext cx="93663" cy="39684"/>
              </a:xfrm>
              <a:custGeom>
                <a:avLst/>
                <a:gdLst>
                  <a:gd name="T0" fmla="*/ 45 w 48"/>
                  <a:gd name="T1" fmla="*/ 20 h 20"/>
                  <a:gd name="T2" fmla="*/ 48 w 48"/>
                  <a:gd name="T3" fmla="*/ 16 h 20"/>
                  <a:gd name="T4" fmla="*/ 37 w 48"/>
                  <a:gd name="T5" fmla="*/ 6 h 20"/>
                  <a:gd name="T6" fmla="*/ 12 w 48"/>
                  <a:gd name="T7" fmla="*/ 0 h 20"/>
                  <a:gd name="T8" fmla="*/ 0 w 48"/>
                  <a:gd name="T9" fmla="*/ 10 h 20"/>
                  <a:gd name="T10" fmla="*/ 45 w 48"/>
                  <a:gd name="T11" fmla="*/ 20 h 20"/>
                </a:gdLst>
                <a:ahLst/>
                <a:cxnLst>
                  <a:cxn ang="0">
                    <a:pos x="T0" y="T1"/>
                  </a:cxn>
                  <a:cxn ang="0">
                    <a:pos x="T2" y="T3"/>
                  </a:cxn>
                  <a:cxn ang="0">
                    <a:pos x="T4" y="T5"/>
                  </a:cxn>
                  <a:cxn ang="0">
                    <a:pos x="T6" y="T7"/>
                  </a:cxn>
                  <a:cxn ang="0">
                    <a:pos x="T8" y="T9"/>
                  </a:cxn>
                  <a:cxn ang="0">
                    <a:pos x="T10" y="T11"/>
                  </a:cxn>
                </a:cxnLst>
                <a:rect l="0" t="0" r="r" b="b"/>
                <a:pathLst>
                  <a:path w="48" h="20">
                    <a:moveTo>
                      <a:pt x="45" y="20"/>
                    </a:moveTo>
                    <a:cubicBezTo>
                      <a:pt x="47" y="19"/>
                      <a:pt x="48" y="17"/>
                      <a:pt x="48" y="16"/>
                    </a:cubicBezTo>
                    <a:cubicBezTo>
                      <a:pt x="48" y="13"/>
                      <a:pt x="44" y="9"/>
                      <a:pt x="37" y="6"/>
                    </a:cubicBezTo>
                    <a:cubicBezTo>
                      <a:pt x="31" y="4"/>
                      <a:pt x="23" y="1"/>
                      <a:pt x="12" y="0"/>
                    </a:cubicBezTo>
                    <a:cubicBezTo>
                      <a:pt x="0" y="10"/>
                      <a:pt x="0" y="10"/>
                      <a:pt x="0" y="10"/>
                    </a:cubicBez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sp>
            <p:nvSpPr>
              <p:cNvPr id="83" name="Freeform 82">
                <a:extLst>
                  <a:ext uri="{FF2B5EF4-FFF2-40B4-BE49-F238E27FC236}">
                    <a16:creationId xmlns:a16="http://schemas.microsoft.com/office/drawing/2014/main" id="{3508319D-635B-5ACA-AFB1-4CD4D0F3F5C1}"/>
                  </a:ext>
                </a:extLst>
              </p:cNvPr>
              <p:cNvSpPr>
                <a:spLocks/>
              </p:cNvSpPr>
              <p:nvPr/>
            </p:nvSpPr>
            <p:spPr bwMode="auto">
              <a:xfrm>
                <a:off x="5049838" y="2160615"/>
                <a:ext cx="90488" cy="44447"/>
              </a:xfrm>
              <a:custGeom>
                <a:avLst/>
                <a:gdLst>
                  <a:gd name="T0" fmla="*/ 8 w 47"/>
                  <a:gd name="T1" fmla="*/ 0 h 23"/>
                  <a:gd name="T2" fmla="*/ 0 w 47"/>
                  <a:gd name="T3" fmla="*/ 9 h 23"/>
                  <a:gd name="T4" fmla="*/ 30 w 47"/>
                  <a:gd name="T5" fmla="*/ 23 h 23"/>
                  <a:gd name="T6" fmla="*/ 47 w 47"/>
                  <a:gd name="T7" fmla="*/ 9 h 23"/>
                  <a:gd name="T8" fmla="*/ 8 w 47"/>
                  <a:gd name="T9" fmla="*/ 0 h 23"/>
                </a:gdLst>
                <a:ahLst/>
                <a:cxnLst>
                  <a:cxn ang="0">
                    <a:pos x="T0" y="T1"/>
                  </a:cxn>
                  <a:cxn ang="0">
                    <a:pos x="T2" y="T3"/>
                  </a:cxn>
                  <a:cxn ang="0">
                    <a:pos x="T4" y="T5"/>
                  </a:cxn>
                  <a:cxn ang="0">
                    <a:pos x="T6" y="T7"/>
                  </a:cxn>
                  <a:cxn ang="0">
                    <a:pos x="T8" y="T9"/>
                  </a:cxn>
                </a:cxnLst>
                <a:rect l="0" t="0" r="r" b="b"/>
                <a:pathLst>
                  <a:path w="47" h="23">
                    <a:moveTo>
                      <a:pt x="8" y="0"/>
                    </a:moveTo>
                    <a:cubicBezTo>
                      <a:pt x="3" y="3"/>
                      <a:pt x="0" y="6"/>
                      <a:pt x="0" y="9"/>
                    </a:cubicBezTo>
                    <a:cubicBezTo>
                      <a:pt x="0" y="13"/>
                      <a:pt x="11" y="20"/>
                      <a:pt x="30" y="23"/>
                    </a:cubicBezTo>
                    <a:cubicBezTo>
                      <a:pt x="47" y="9"/>
                      <a:pt x="47" y="9"/>
                      <a:pt x="47" y="9"/>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7" rIns="91434" bIns="45717" numCol="1" anchor="t" anchorCtr="0" compatLnSpc="1">
                <a:prstTxWarp prst="textNoShape">
                  <a:avLst/>
                </a:prstTxWarp>
              </a:bodyPr>
              <a:lstStyle/>
              <a:p>
                <a:endParaRPr lang="en-US" sz="9600">
                  <a:latin typeface="Century Gothic" panose="020B0502020202020204" pitchFamily="34" charset="0"/>
                </a:endParaRPr>
              </a:p>
            </p:txBody>
          </p:sp>
        </p:grpSp>
        <p:sp>
          <p:nvSpPr>
            <p:cNvPr id="25" name="文本框 24">
              <a:extLst>
                <a:ext uri="{FF2B5EF4-FFF2-40B4-BE49-F238E27FC236}">
                  <a16:creationId xmlns:a16="http://schemas.microsoft.com/office/drawing/2014/main" id="{D44AE8CE-EE2E-96B5-8A3F-F1D9FFEF77B4}"/>
                </a:ext>
              </a:extLst>
            </p:cNvPr>
            <p:cNvSpPr txBox="1"/>
            <p:nvPr/>
          </p:nvSpPr>
          <p:spPr>
            <a:xfrm>
              <a:off x="5257691" y="4382167"/>
              <a:ext cx="1035387" cy="523220"/>
            </a:xfrm>
            <a:prstGeom prst="rect">
              <a:avLst/>
            </a:prstGeom>
            <a:solidFill>
              <a:srgbClr val="5AA646"/>
            </a:solidFill>
          </p:spPr>
          <p:txBody>
            <a:bodyPr wrap="square" rtlCol="0">
              <a:spAutoFit/>
            </a:bodyPr>
            <a:lstStyle/>
            <a:p>
              <a:r>
                <a:rPr lang="en-US" altLang="zh-CN" sz="1400" dirty="0">
                  <a:solidFill>
                    <a:schemeClr val="bg1"/>
                  </a:solidFill>
                  <a:latin typeface="Century Gothic" panose="020B0502020202020204" pitchFamily="34" charset="0"/>
                </a:rPr>
                <a:t>DNA</a:t>
              </a:r>
            </a:p>
            <a:p>
              <a:r>
                <a:rPr lang="en-US" altLang="zh-CN" sz="1400" dirty="0">
                  <a:solidFill>
                    <a:schemeClr val="bg1"/>
                  </a:solidFill>
                  <a:latin typeface="Century Gothic" panose="020B0502020202020204" pitchFamily="34" charset="0"/>
                </a:rPr>
                <a:t>Meraki</a:t>
              </a:r>
            </a:p>
          </p:txBody>
        </p:sp>
      </p:grpSp>
      <p:sp>
        <p:nvSpPr>
          <p:cNvPr id="3" name="Content Placeholder 26">
            <a:extLst>
              <a:ext uri="{FF2B5EF4-FFF2-40B4-BE49-F238E27FC236}">
                <a16:creationId xmlns:a16="http://schemas.microsoft.com/office/drawing/2014/main" id="{0E714532-54DA-5898-5EE7-3D457A09C28D}"/>
              </a:ext>
            </a:extLst>
          </p:cNvPr>
          <p:cNvSpPr txBox="1">
            <a:spLocks/>
          </p:cNvSpPr>
          <p:nvPr/>
        </p:nvSpPr>
        <p:spPr>
          <a:xfrm>
            <a:off x="16615" y="396547"/>
            <a:ext cx="11631614"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2800" b="1" dirty="0">
                <a:solidFill>
                  <a:schemeClr val="bg1"/>
                </a:solidFill>
                <a:latin typeface="Century Gothic" panose="020B0502020202020204" pitchFamily="34" charset="0"/>
                <a:ea typeface="+mn-ea"/>
              </a:rPr>
              <a:t>Technologies / Solutions Adopted: Overall Solution Architecture</a:t>
            </a:r>
          </a:p>
        </p:txBody>
      </p:sp>
      <p:sp>
        <p:nvSpPr>
          <p:cNvPr id="2" name="Rectangle: Rounded Corners 1">
            <a:extLst>
              <a:ext uri="{FF2B5EF4-FFF2-40B4-BE49-F238E27FC236}">
                <a16:creationId xmlns:a16="http://schemas.microsoft.com/office/drawing/2014/main" id="{7F028C30-DA15-9C45-C3AE-4A58EFBF75D2}"/>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bg2"/>
                </a:solidFill>
              </a:rPr>
              <a:t>Innovation &amp; Technologies </a:t>
            </a:r>
          </a:p>
        </p:txBody>
      </p:sp>
    </p:spTree>
    <p:extLst>
      <p:ext uri="{BB962C8B-B14F-4D97-AF65-F5344CB8AC3E}">
        <p14:creationId xmlns:p14="http://schemas.microsoft.com/office/powerpoint/2010/main" val="265007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263"/>
          <p:cNvSpPr/>
          <p:nvPr/>
        </p:nvSpPr>
        <p:spPr>
          <a:xfrm>
            <a:off x="1309314" y="1766419"/>
            <a:ext cx="9573371" cy="4368900"/>
          </a:xfrm>
          <a:prstGeom prst="roundRect">
            <a:avLst>
              <a:gd name="adj" fmla="val 399"/>
            </a:avLst>
          </a:prstGeom>
          <a:solidFill>
            <a:srgbClr val="F6F6F6"/>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2" name="圆角矩形 101"/>
          <p:cNvSpPr/>
          <p:nvPr/>
        </p:nvSpPr>
        <p:spPr>
          <a:xfrm>
            <a:off x="4362616" y="1848176"/>
            <a:ext cx="1637968" cy="4199682"/>
          </a:xfrm>
          <a:prstGeom prst="roundRect">
            <a:avLst/>
          </a:prstGeom>
          <a:solidFill>
            <a:srgbClr val="D9EAD3"/>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03" name="圆角矩形 102"/>
          <p:cNvSpPr/>
          <p:nvPr/>
        </p:nvSpPr>
        <p:spPr>
          <a:xfrm>
            <a:off x="8773836" y="1848176"/>
            <a:ext cx="1143775" cy="4199683"/>
          </a:xfrm>
          <a:prstGeom prst="roundRect">
            <a:avLst/>
          </a:prstGeom>
          <a:solidFill>
            <a:srgbClr val="D9EAD3"/>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nvGrpSpPr>
          <p:cNvPr id="24" name="组合 23"/>
          <p:cNvGrpSpPr/>
          <p:nvPr/>
        </p:nvGrpSpPr>
        <p:grpSpPr>
          <a:xfrm>
            <a:off x="2365967" y="1848176"/>
            <a:ext cx="1081377" cy="4199682"/>
            <a:chOff x="1160015" y="1954632"/>
            <a:chExt cx="1081377" cy="4199682"/>
          </a:xfrm>
        </p:grpSpPr>
        <p:sp>
          <p:nvSpPr>
            <p:cNvPr id="3" name="圆角矩形 2"/>
            <p:cNvSpPr/>
            <p:nvPr/>
          </p:nvSpPr>
          <p:spPr>
            <a:xfrm>
              <a:off x="1160015" y="1954632"/>
              <a:ext cx="1081377" cy="4199682"/>
            </a:xfrm>
            <a:prstGeom prst="roundRect">
              <a:avLst/>
            </a:prstGeom>
            <a:solidFill>
              <a:srgbClr val="D9EAD3"/>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10" name="TextBox 152">
              <a:extLst>
                <a:ext uri="{FF2B5EF4-FFF2-40B4-BE49-F238E27FC236}">
                  <a16:creationId xmlns:a16="http://schemas.microsoft.com/office/drawing/2014/main" id="{145AB4BF-2958-314A-B4AA-89B0FEC87B70}"/>
                </a:ext>
              </a:extLst>
            </p:cNvPr>
            <p:cNvSpPr txBox="1"/>
            <p:nvPr/>
          </p:nvSpPr>
          <p:spPr>
            <a:xfrm flipH="1">
              <a:off x="1310104" y="2038655"/>
              <a:ext cx="781198" cy="307777"/>
            </a:xfrm>
            <a:prstGeom prst="rect">
              <a:avLst/>
            </a:prstGeom>
            <a:noFill/>
          </p:spPr>
          <p:txBody>
            <a:bodyPr wrap="square" rtlCol="0">
              <a:spAutoFit/>
            </a:bodyPr>
            <a:lstStyle/>
            <a:p>
              <a:pPr algn="ctr" defTabSz="609555">
                <a:defRPr/>
              </a:pPr>
              <a:r>
                <a:rPr lang="en-US" sz="1400" b="1" dirty="0">
                  <a:latin typeface="Calibri" panose="020F0502020204030204" pitchFamily="34" charset="0"/>
                  <a:ea typeface="ＭＳ Ｐゴシック" charset="0"/>
                  <a:cs typeface="Calibri" panose="020F0502020204030204" pitchFamily="34" charset="0"/>
                </a:rPr>
                <a:t>User</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507" y="2512682"/>
              <a:ext cx="440392" cy="440392"/>
            </a:xfrm>
            <a:prstGeom prst="rect">
              <a:avLst/>
            </a:prstGeom>
          </p:spPr>
        </p:pic>
      </p:grpSp>
      <p:sp>
        <p:nvSpPr>
          <p:cNvPr id="112" name="TextBox 152">
            <a:extLst>
              <a:ext uri="{FF2B5EF4-FFF2-40B4-BE49-F238E27FC236}">
                <a16:creationId xmlns:a16="http://schemas.microsoft.com/office/drawing/2014/main" id="{145AB4BF-2958-314A-B4AA-89B0FEC87B70}"/>
              </a:ext>
            </a:extLst>
          </p:cNvPr>
          <p:cNvSpPr txBox="1"/>
          <p:nvPr/>
        </p:nvSpPr>
        <p:spPr>
          <a:xfrm flipH="1">
            <a:off x="4588072" y="1932200"/>
            <a:ext cx="1187057" cy="307777"/>
          </a:xfrm>
          <a:prstGeom prst="rect">
            <a:avLst/>
          </a:prstGeom>
          <a:noFill/>
        </p:spPr>
        <p:txBody>
          <a:bodyPr wrap="square" rtlCol="0">
            <a:spAutoFit/>
          </a:bodyPr>
          <a:lstStyle/>
          <a:p>
            <a:pPr algn="ctr" defTabSz="609555">
              <a:defRPr/>
            </a:pPr>
            <a:r>
              <a:rPr lang="en-US" sz="1400" b="1" dirty="0">
                <a:latin typeface="Calibri" panose="020F0502020204030204" pitchFamily="34" charset="0"/>
                <a:ea typeface="ＭＳ Ｐゴシック" charset="0"/>
                <a:cs typeface="Calibri" panose="020F0502020204030204" pitchFamily="34" charset="0"/>
              </a:rPr>
              <a:t>Meraki Agent</a:t>
            </a:r>
          </a:p>
        </p:txBody>
      </p:sp>
      <p:sp>
        <p:nvSpPr>
          <p:cNvPr id="113" name="TextBox 152">
            <a:extLst>
              <a:ext uri="{FF2B5EF4-FFF2-40B4-BE49-F238E27FC236}">
                <a16:creationId xmlns:a16="http://schemas.microsoft.com/office/drawing/2014/main" id="{145AB4BF-2958-314A-B4AA-89B0FEC87B70}"/>
              </a:ext>
            </a:extLst>
          </p:cNvPr>
          <p:cNvSpPr txBox="1"/>
          <p:nvPr/>
        </p:nvSpPr>
        <p:spPr>
          <a:xfrm flipH="1">
            <a:off x="8773832" y="1932199"/>
            <a:ext cx="1143774" cy="523220"/>
          </a:xfrm>
          <a:prstGeom prst="rect">
            <a:avLst/>
          </a:prstGeom>
          <a:noFill/>
        </p:spPr>
        <p:txBody>
          <a:bodyPr wrap="square" rtlCol="0">
            <a:spAutoFit/>
          </a:bodyPr>
          <a:lstStyle/>
          <a:p>
            <a:pPr algn="ctr" defTabSz="609555">
              <a:defRPr/>
            </a:pPr>
            <a:r>
              <a:rPr lang="en-US" sz="1400" b="1" dirty="0" err="1">
                <a:latin typeface="Calibri" panose="020F0502020204030204" pitchFamily="34" charset="0"/>
                <a:ea typeface="ＭＳ Ｐゴシック" charset="0"/>
                <a:cs typeface="Calibri" panose="020F0502020204030204" pitchFamily="34" charset="0"/>
              </a:rPr>
              <a:t>DeepSeek</a:t>
            </a:r>
            <a:r>
              <a:rPr lang="en-US" sz="1400" b="1" dirty="0">
                <a:latin typeface="Calibri" panose="020F0502020204030204" pitchFamily="34" charset="0"/>
                <a:ea typeface="ＭＳ Ｐゴシック" charset="0"/>
                <a:cs typeface="Calibri" panose="020F0502020204030204" pitchFamily="34" charset="0"/>
              </a:rPr>
              <a:t> </a:t>
            </a:r>
            <a:r>
              <a:rPr lang="en-US" sz="1400" b="1" dirty="0" err="1">
                <a:latin typeface="Calibri" panose="020F0502020204030204" pitchFamily="34" charset="0"/>
                <a:ea typeface="ＭＳ Ｐゴシック" charset="0"/>
                <a:cs typeface="Calibri" panose="020F0502020204030204" pitchFamily="34" charset="0"/>
              </a:rPr>
              <a:t>Qwen</a:t>
            </a:r>
            <a:endParaRPr lang="en-US" sz="1400" b="1" dirty="0">
              <a:latin typeface="Calibri" panose="020F0502020204030204" pitchFamily="34" charset="0"/>
              <a:ea typeface="ＭＳ Ｐゴシック" charset="0"/>
              <a:cs typeface="Calibri" panose="020F0502020204030204" pitchFamily="34"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915" y="2444709"/>
            <a:ext cx="561371" cy="561371"/>
          </a:xfrm>
          <a:prstGeom prst="rect">
            <a:avLst/>
          </a:prstGeom>
        </p:spPr>
      </p:pic>
      <p:pic>
        <p:nvPicPr>
          <p:cNvPr id="115" name="图片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915" y="4908470"/>
            <a:ext cx="561371" cy="561371"/>
          </a:xfrm>
          <a:prstGeom prst="rect">
            <a:avLst/>
          </a:prstGeom>
        </p:spPr>
      </p:pic>
      <p:sp>
        <p:nvSpPr>
          <p:cNvPr id="116" name="圆角矩形 115"/>
          <p:cNvSpPr/>
          <p:nvPr/>
        </p:nvSpPr>
        <p:spPr>
          <a:xfrm>
            <a:off x="4450580" y="3554853"/>
            <a:ext cx="1462041" cy="817442"/>
          </a:xfrm>
          <a:prstGeom prst="roundRect">
            <a:avLst/>
          </a:prstGeom>
          <a:solidFill>
            <a:srgbClr val="B6D7A8"/>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17" name="TextBox 152">
            <a:extLst>
              <a:ext uri="{FF2B5EF4-FFF2-40B4-BE49-F238E27FC236}">
                <a16:creationId xmlns:a16="http://schemas.microsoft.com/office/drawing/2014/main" id="{145AB4BF-2958-314A-B4AA-89B0FEC87B70}"/>
              </a:ext>
            </a:extLst>
          </p:cNvPr>
          <p:cNvSpPr txBox="1"/>
          <p:nvPr/>
        </p:nvSpPr>
        <p:spPr>
          <a:xfrm flipH="1">
            <a:off x="4452945" y="3809685"/>
            <a:ext cx="1462046" cy="307777"/>
          </a:xfrm>
          <a:prstGeom prst="rect">
            <a:avLst/>
          </a:prstGeom>
          <a:noFill/>
        </p:spPr>
        <p:txBody>
          <a:bodyPr wrap="square" rtlCol="0">
            <a:spAutoFit/>
          </a:bodyPr>
          <a:lstStyle/>
          <a:p>
            <a:pPr algn="ctr" defTabSz="609555">
              <a:defRPr/>
            </a:pPr>
            <a:r>
              <a:rPr lang="en-US" sz="1400" b="1" dirty="0">
                <a:latin typeface="Calibri" panose="020F0502020204030204" pitchFamily="34" charset="0"/>
                <a:ea typeface="ＭＳ Ｐゴシック" charset="0"/>
                <a:cs typeface="Calibri" panose="020F0502020204030204" pitchFamily="34" charset="0"/>
              </a:rPr>
              <a:t>Function Calling</a:t>
            </a: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272" y="2928441"/>
            <a:ext cx="609079" cy="609079"/>
          </a:xfrm>
          <a:prstGeom prst="rect">
            <a:avLst/>
          </a:prstGeom>
        </p:spPr>
      </p:pic>
      <p:pic>
        <p:nvPicPr>
          <p:cNvPr id="120" name="图片 1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1184" y="4885050"/>
            <a:ext cx="609079" cy="609079"/>
          </a:xfrm>
          <a:prstGeom prst="rect">
            <a:avLst/>
          </a:prstGeom>
        </p:spPr>
      </p:pic>
      <p:grpSp>
        <p:nvGrpSpPr>
          <p:cNvPr id="9" name="组合 8"/>
          <p:cNvGrpSpPr/>
          <p:nvPr/>
        </p:nvGrpSpPr>
        <p:grpSpPr>
          <a:xfrm>
            <a:off x="6790365" y="3554853"/>
            <a:ext cx="1704946" cy="817442"/>
            <a:chOff x="5970426" y="3917306"/>
            <a:chExt cx="1704946" cy="817442"/>
          </a:xfrm>
        </p:grpSpPr>
        <p:sp>
          <p:nvSpPr>
            <p:cNvPr id="122" name="圆角矩形 121"/>
            <p:cNvSpPr/>
            <p:nvPr/>
          </p:nvSpPr>
          <p:spPr>
            <a:xfrm>
              <a:off x="5970426" y="3917306"/>
              <a:ext cx="1702584" cy="817442"/>
            </a:xfrm>
            <a:prstGeom prst="roundRect">
              <a:avLst/>
            </a:prstGeom>
            <a:solidFill>
              <a:srgbClr val="D9EAD3"/>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23" name="TextBox 152">
              <a:extLst>
                <a:ext uri="{FF2B5EF4-FFF2-40B4-BE49-F238E27FC236}">
                  <a16:creationId xmlns:a16="http://schemas.microsoft.com/office/drawing/2014/main" id="{145AB4BF-2958-314A-B4AA-89B0FEC87B70}"/>
                </a:ext>
              </a:extLst>
            </p:cNvPr>
            <p:cNvSpPr txBox="1"/>
            <p:nvPr/>
          </p:nvSpPr>
          <p:spPr>
            <a:xfrm flipH="1">
              <a:off x="5972785" y="4063897"/>
              <a:ext cx="1702587" cy="523220"/>
            </a:xfrm>
            <a:prstGeom prst="rect">
              <a:avLst/>
            </a:prstGeom>
            <a:noFill/>
          </p:spPr>
          <p:txBody>
            <a:bodyPr wrap="square" rtlCol="0">
              <a:spAutoFit/>
            </a:bodyPr>
            <a:lstStyle/>
            <a:p>
              <a:pPr algn="ctr" defTabSz="609555">
                <a:defRPr/>
              </a:pPr>
              <a:r>
                <a:rPr lang="en-US" sz="1400" b="1" dirty="0">
                  <a:latin typeface="Calibri" panose="020F0502020204030204" pitchFamily="34" charset="0"/>
                  <a:ea typeface="ＭＳ Ｐゴシック" charset="0"/>
                  <a:cs typeface="Calibri" panose="020F0502020204030204" pitchFamily="34" charset="0"/>
                </a:rPr>
                <a:t>MIDAS Platform</a:t>
              </a:r>
            </a:p>
            <a:p>
              <a:pPr algn="ctr" defTabSz="609555">
                <a:defRPr/>
              </a:pPr>
              <a:r>
                <a:rPr lang="en-US" sz="1400" b="1" dirty="0">
                  <a:latin typeface="Calibri" panose="020F0502020204030204" pitchFamily="34" charset="0"/>
                  <a:ea typeface="ＭＳ Ｐゴシック" charset="0"/>
                  <a:cs typeface="Calibri" panose="020F0502020204030204" pitchFamily="34" charset="0"/>
                </a:rPr>
                <a:t>API</a:t>
              </a:r>
            </a:p>
          </p:txBody>
        </p:sp>
      </p:grpSp>
      <p:grpSp>
        <p:nvGrpSpPr>
          <p:cNvPr id="11" name="组合 10"/>
          <p:cNvGrpSpPr/>
          <p:nvPr/>
        </p:nvGrpSpPr>
        <p:grpSpPr>
          <a:xfrm>
            <a:off x="5914993" y="3537520"/>
            <a:ext cx="875363" cy="276999"/>
            <a:chOff x="5082756" y="3643976"/>
            <a:chExt cx="875363" cy="276999"/>
          </a:xfrm>
        </p:grpSpPr>
        <p:sp>
          <p:nvSpPr>
            <p:cNvPr id="107" name="TextBox 152">
              <a:extLst>
                <a:ext uri="{FF2B5EF4-FFF2-40B4-BE49-F238E27FC236}">
                  <a16:creationId xmlns:a16="http://schemas.microsoft.com/office/drawing/2014/main" id="{145AB4BF-2958-314A-B4AA-89B0FEC87B70}"/>
                </a:ext>
              </a:extLst>
            </p:cNvPr>
            <p:cNvSpPr txBox="1"/>
            <p:nvPr/>
          </p:nvSpPr>
          <p:spPr>
            <a:xfrm flipH="1">
              <a:off x="5172630" y="3643976"/>
              <a:ext cx="781198"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Request</a:t>
              </a:r>
            </a:p>
          </p:txBody>
        </p:sp>
        <p:cxnSp>
          <p:nvCxnSpPr>
            <p:cNvPr id="208" name="Google Shape;3044;p67"/>
            <p:cNvCxnSpPr/>
            <p:nvPr/>
          </p:nvCxnSpPr>
          <p:spPr>
            <a:xfrm flipH="1">
              <a:off x="5082756" y="3916141"/>
              <a:ext cx="875363" cy="0"/>
            </a:xfrm>
            <a:prstGeom prst="straightConnector1">
              <a:avLst/>
            </a:prstGeom>
            <a:noFill/>
            <a:ln w="9525" cap="flat" cmpd="sng">
              <a:solidFill>
                <a:schemeClr val="tx1"/>
              </a:solidFill>
              <a:prstDash val="solid"/>
              <a:round/>
              <a:headEnd type="triangle" w="med" len="med"/>
              <a:tailEnd type="none" w="med" len="med"/>
            </a:ln>
          </p:spPr>
        </p:cxnSp>
      </p:grpSp>
      <p:grpSp>
        <p:nvGrpSpPr>
          <p:cNvPr id="12" name="组合 11"/>
          <p:cNvGrpSpPr/>
          <p:nvPr/>
        </p:nvGrpSpPr>
        <p:grpSpPr>
          <a:xfrm>
            <a:off x="5914571" y="4117462"/>
            <a:ext cx="961790" cy="285976"/>
            <a:chOff x="5082334" y="4223918"/>
            <a:chExt cx="961790" cy="285976"/>
          </a:xfrm>
        </p:grpSpPr>
        <p:sp>
          <p:nvSpPr>
            <p:cNvPr id="108" name="TextBox 152">
              <a:extLst>
                <a:ext uri="{FF2B5EF4-FFF2-40B4-BE49-F238E27FC236}">
                  <a16:creationId xmlns:a16="http://schemas.microsoft.com/office/drawing/2014/main" id="{145AB4BF-2958-314A-B4AA-89B0FEC87B70}"/>
                </a:ext>
              </a:extLst>
            </p:cNvPr>
            <p:cNvSpPr txBox="1"/>
            <p:nvPr/>
          </p:nvSpPr>
          <p:spPr>
            <a:xfrm flipH="1">
              <a:off x="5082334" y="4232895"/>
              <a:ext cx="961790"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Response</a:t>
              </a:r>
            </a:p>
          </p:txBody>
        </p:sp>
        <p:cxnSp>
          <p:nvCxnSpPr>
            <p:cNvPr id="135" name="Google Shape;3044;p67"/>
            <p:cNvCxnSpPr/>
            <p:nvPr/>
          </p:nvCxnSpPr>
          <p:spPr>
            <a:xfrm flipH="1">
              <a:off x="5082754" y="4223918"/>
              <a:ext cx="875363" cy="0"/>
            </a:xfrm>
            <a:prstGeom prst="straightConnector1">
              <a:avLst/>
            </a:prstGeom>
            <a:noFill/>
            <a:ln w="9525" cap="flat" cmpd="sng">
              <a:solidFill>
                <a:schemeClr val="tx1"/>
              </a:solidFill>
              <a:prstDash val="solid"/>
              <a:round/>
              <a:headEnd type="none" w="med" len="med"/>
              <a:tailEnd type="triangle" w="med" len="med"/>
            </a:ln>
          </p:spPr>
        </p:cxnSp>
      </p:grpSp>
      <p:grpSp>
        <p:nvGrpSpPr>
          <p:cNvPr id="5" name="组合 4"/>
          <p:cNvGrpSpPr/>
          <p:nvPr/>
        </p:nvGrpSpPr>
        <p:grpSpPr>
          <a:xfrm>
            <a:off x="3437446" y="2494796"/>
            <a:ext cx="1453572" cy="276999"/>
            <a:chOff x="2660206" y="2581363"/>
            <a:chExt cx="1453572" cy="276999"/>
          </a:xfrm>
        </p:grpSpPr>
        <p:sp>
          <p:nvSpPr>
            <p:cNvPr id="106" name="TextBox 152">
              <a:extLst>
                <a:ext uri="{FF2B5EF4-FFF2-40B4-BE49-F238E27FC236}">
                  <a16:creationId xmlns:a16="http://schemas.microsoft.com/office/drawing/2014/main" id="{145AB4BF-2958-314A-B4AA-89B0FEC87B70}"/>
                </a:ext>
              </a:extLst>
            </p:cNvPr>
            <p:cNvSpPr txBox="1"/>
            <p:nvPr/>
          </p:nvSpPr>
          <p:spPr>
            <a:xfrm flipH="1">
              <a:off x="2732923" y="2581363"/>
              <a:ext cx="781198"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Prompt </a:t>
              </a:r>
            </a:p>
          </p:txBody>
        </p:sp>
        <p:cxnSp>
          <p:nvCxnSpPr>
            <p:cNvPr id="137" name="Google Shape;3044;p67"/>
            <p:cNvCxnSpPr>
              <a:cxnSpLocks/>
            </p:cNvCxnSpPr>
            <p:nvPr/>
          </p:nvCxnSpPr>
          <p:spPr>
            <a:xfrm flipH="1" flipV="1">
              <a:off x="2660206" y="2823550"/>
              <a:ext cx="1453572" cy="1"/>
            </a:xfrm>
            <a:prstGeom prst="straightConnector1">
              <a:avLst/>
            </a:prstGeom>
            <a:noFill/>
            <a:ln w="9525" cap="flat" cmpd="sng">
              <a:solidFill>
                <a:schemeClr val="tx1"/>
              </a:solidFill>
              <a:prstDash val="solid"/>
              <a:round/>
              <a:headEnd type="triangle" w="med" len="med"/>
              <a:tailEnd type="none" w="med" len="med"/>
            </a:ln>
          </p:spPr>
        </p:cxnSp>
      </p:grpSp>
      <p:grpSp>
        <p:nvGrpSpPr>
          <p:cNvPr id="8" name="组合 7"/>
          <p:cNvGrpSpPr/>
          <p:nvPr/>
        </p:nvGrpSpPr>
        <p:grpSpPr>
          <a:xfrm>
            <a:off x="5462286" y="2499204"/>
            <a:ext cx="3895526" cy="444450"/>
            <a:chOff x="5083759" y="2488202"/>
            <a:chExt cx="3895526" cy="444450"/>
          </a:xfrm>
        </p:grpSpPr>
        <p:sp>
          <p:nvSpPr>
            <p:cNvPr id="104" name="TextBox 152">
              <a:extLst>
                <a:ext uri="{FF2B5EF4-FFF2-40B4-BE49-F238E27FC236}">
                  <a16:creationId xmlns:a16="http://schemas.microsoft.com/office/drawing/2014/main" id="{145AB4BF-2958-314A-B4AA-89B0FEC87B70}"/>
                </a:ext>
              </a:extLst>
            </p:cNvPr>
            <p:cNvSpPr txBox="1"/>
            <p:nvPr/>
          </p:nvSpPr>
          <p:spPr>
            <a:xfrm flipH="1">
              <a:off x="5575865" y="2488202"/>
              <a:ext cx="2723727"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Prompt and Function declaration</a:t>
              </a:r>
            </a:p>
          </p:txBody>
        </p:sp>
        <p:cxnSp>
          <p:nvCxnSpPr>
            <p:cNvPr id="142" name="Google Shape;3044;p67"/>
            <p:cNvCxnSpPr>
              <a:cxnSpLocks/>
            </p:cNvCxnSpPr>
            <p:nvPr/>
          </p:nvCxnSpPr>
          <p:spPr>
            <a:xfrm rot="16200000" flipV="1">
              <a:off x="6929999" y="883366"/>
              <a:ext cx="203046" cy="3895526"/>
            </a:xfrm>
            <a:prstGeom prst="bentConnector2">
              <a:avLst/>
            </a:prstGeom>
            <a:noFill/>
            <a:ln w="9525" cap="flat" cmpd="sng">
              <a:solidFill>
                <a:schemeClr val="tx1"/>
              </a:solidFill>
              <a:prstDash val="solid"/>
              <a:round/>
              <a:headEnd type="triangle" w="med" len="med"/>
              <a:tailEnd type="none" w="med" len="med"/>
            </a:ln>
          </p:spPr>
        </p:cxnSp>
      </p:grpSp>
      <p:grpSp>
        <p:nvGrpSpPr>
          <p:cNvPr id="10" name="组合 9"/>
          <p:cNvGrpSpPr/>
          <p:nvPr/>
        </p:nvGrpSpPr>
        <p:grpSpPr>
          <a:xfrm>
            <a:off x="5181601" y="2974408"/>
            <a:ext cx="3871671" cy="563996"/>
            <a:chOff x="4803074" y="2959718"/>
            <a:chExt cx="3871671" cy="563996"/>
          </a:xfrm>
        </p:grpSpPr>
        <p:sp>
          <p:nvSpPr>
            <p:cNvPr id="105" name="TextBox 152">
              <a:extLst>
                <a:ext uri="{FF2B5EF4-FFF2-40B4-BE49-F238E27FC236}">
                  <a16:creationId xmlns:a16="http://schemas.microsoft.com/office/drawing/2014/main" id="{145AB4BF-2958-314A-B4AA-89B0FEC87B70}"/>
                </a:ext>
              </a:extLst>
            </p:cNvPr>
            <p:cNvSpPr txBox="1"/>
            <p:nvPr/>
          </p:nvSpPr>
          <p:spPr>
            <a:xfrm flipH="1">
              <a:off x="5657704" y="2959718"/>
              <a:ext cx="2723727"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Function identifier and parameters </a:t>
              </a:r>
            </a:p>
          </p:txBody>
        </p:sp>
        <p:cxnSp>
          <p:nvCxnSpPr>
            <p:cNvPr id="150" name="Google Shape;3044;p67"/>
            <p:cNvCxnSpPr>
              <a:cxnSpLocks/>
            </p:cNvCxnSpPr>
            <p:nvPr/>
          </p:nvCxnSpPr>
          <p:spPr>
            <a:xfrm rot="10800000" flipV="1">
              <a:off x="4803074" y="3201842"/>
              <a:ext cx="3871671" cy="321872"/>
            </a:xfrm>
            <a:prstGeom prst="bentConnector2">
              <a:avLst/>
            </a:prstGeom>
            <a:noFill/>
            <a:ln w="9525" cap="flat" cmpd="sng">
              <a:solidFill>
                <a:schemeClr val="tx1"/>
              </a:solidFill>
              <a:prstDash val="solid"/>
              <a:round/>
              <a:headEnd type="none" w="med" len="med"/>
              <a:tailEnd type="triangle" w="med" len="med"/>
            </a:ln>
          </p:spPr>
        </p:cxnSp>
      </p:grpSp>
      <p:cxnSp>
        <p:nvCxnSpPr>
          <p:cNvPr id="155" name="Google Shape;3050;p67"/>
          <p:cNvCxnSpPr>
            <a:stCxn id="116" idx="0"/>
          </p:cNvCxnSpPr>
          <p:nvPr/>
        </p:nvCxnSpPr>
        <p:spPr>
          <a:xfrm rot="16200000" flipH="1">
            <a:off x="5419695" y="3316759"/>
            <a:ext cx="254834" cy="731022"/>
          </a:xfrm>
          <a:prstGeom prst="bentConnector4">
            <a:avLst>
              <a:gd name="adj1" fmla="val 103747"/>
              <a:gd name="adj2" fmla="val 100000"/>
            </a:avLst>
          </a:prstGeom>
          <a:noFill/>
          <a:ln w="12700" cap="flat" cmpd="sng">
            <a:solidFill>
              <a:srgbClr val="9E9E9E"/>
            </a:solidFill>
            <a:prstDash val="dot"/>
            <a:round/>
            <a:headEnd type="none" w="med" len="med"/>
            <a:tailEnd type="none" w="med" len="med"/>
          </a:ln>
        </p:spPr>
      </p:cxnSp>
      <p:grpSp>
        <p:nvGrpSpPr>
          <p:cNvPr id="13" name="组合 12"/>
          <p:cNvGrpSpPr/>
          <p:nvPr/>
        </p:nvGrpSpPr>
        <p:grpSpPr>
          <a:xfrm>
            <a:off x="5181602" y="4372295"/>
            <a:ext cx="4164123" cy="573715"/>
            <a:chOff x="5181602" y="4304718"/>
            <a:chExt cx="4164123" cy="573715"/>
          </a:xfrm>
        </p:grpSpPr>
        <p:sp>
          <p:nvSpPr>
            <p:cNvPr id="109" name="TextBox 152">
              <a:extLst>
                <a:ext uri="{FF2B5EF4-FFF2-40B4-BE49-F238E27FC236}">
                  <a16:creationId xmlns:a16="http://schemas.microsoft.com/office/drawing/2014/main" id="{145AB4BF-2958-314A-B4AA-89B0FEC87B70}"/>
                </a:ext>
              </a:extLst>
            </p:cNvPr>
            <p:cNvSpPr txBox="1"/>
            <p:nvPr/>
          </p:nvSpPr>
          <p:spPr>
            <a:xfrm flipH="1">
              <a:off x="5819626" y="4304718"/>
              <a:ext cx="1486677"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Response from API</a:t>
              </a:r>
            </a:p>
          </p:txBody>
        </p:sp>
        <p:cxnSp>
          <p:nvCxnSpPr>
            <p:cNvPr id="163" name="Google Shape;3044;p67"/>
            <p:cNvCxnSpPr>
              <a:stCxn id="120" idx="0"/>
              <a:endCxn id="116" idx="2"/>
            </p:cNvCxnSpPr>
            <p:nvPr/>
          </p:nvCxnSpPr>
          <p:spPr>
            <a:xfrm rot="16200000" flipV="1">
              <a:off x="7007286" y="2539994"/>
              <a:ext cx="512755" cy="4164123"/>
            </a:xfrm>
            <a:prstGeom prst="bentConnector3">
              <a:avLst>
                <a:gd name="adj1" fmla="val 50000"/>
              </a:avLst>
            </a:prstGeom>
            <a:noFill/>
            <a:ln w="9525" cap="flat" cmpd="sng">
              <a:solidFill>
                <a:schemeClr val="tx1"/>
              </a:solidFill>
              <a:prstDash val="solid"/>
              <a:round/>
              <a:headEnd type="triangle" w="med" len="med"/>
              <a:tailEnd type="none" w="med" len="med"/>
            </a:ln>
          </p:spPr>
        </p:cxnSp>
      </p:grpSp>
      <p:cxnSp>
        <p:nvCxnSpPr>
          <p:cNvPr id="164" name="Google Shape;3050;p67"/>
          <p:cNvCxnSpPr>
            <a:stCxn id="116" idx="2"/>
          </p:cNvCxnSpPr>
          <p:nvPr/>
        </p:nvCxnSpPr>
        <p:spPr>
          <a:xfrm rot="5400000" flipH="1" flipV="1">
            <a:off x="5419694" y="3879369"/>
            <a:ext cx="254833" cy="731020"/>
          </a:xfrm>
          <a:prstGeom prst="bentConnector4">
            <a:avLst>
              <a:gd name="adj1" fmla="val 19499"/>
              <a:gd name="adj2" fmla="val -749"/>
            </a:avLst>
          </a:prstGeom>
          <a:noFill/>
          <a:ln w="12700" cap="flat" cmpd="sng">
            <a:solidFill>
              <a:srgbClr val="9E9E9E"/>
            </a:solidFill>
            <a:prstDash val="dot"/>
            <a:round/>
            <a:headEnd type="none" w="med" len="med"/>
            <a:tailEnd type="none" w="med" len="med"/>
          </a:ln>
        </p:spPr>
      </p:cxnSp>
      <p:grpSp>
        <p:nvGrpSpPr>
          <p:cNvPr id="14" name="组合 13"/>
          <p:cNvGrpSpPr/>
          <p:nvPr/>
        </p:nvGrpSpPr>
        <p:grpSpPr>
          <a:xfrm>
            <a:off x="5414428" y="5296441"/>
            <a:ext cx="3578898" cy="276999"/>
            <a:chOff x="5035901" y="5006881"/>
            <a:chExt cx="3578898" cy="276999"/>
          </a:xfrm>
        </p:grpSpPr>
        <p:cxnSp>
          <p:nvCxnSpPr>
            <p:cNvPr id="174" name="Google Shape;3044;p67"/>
            <p:cNvCxnSpPr>
              <a:cxnSpLocks/>
            </p:cNvCxnSpPr>
            <p:nvPr/>
          </p:nvCxnSpPr>
          <p:spPr>
            <a:xfrm flipH="1" flipV="1">
              <a:off x="5035901" y="5030524"/>
              <a:ext cx="3578898" cy="434"/>
            </a:xfrm>
            <a:prstGeom prst="straightConnector1">
              <a:avLst/>
            </a:prstGeom>
            <a:noFill/>
            <a:ln w="9525" cap="flat" cmpd="sng">
              <a:solidFill>
                <a:schemeClr val="tx1"/>
              </a:solidFill>
              <a:prstDash val="solid"/>
              <a:round/>
              <a:headEnd type="none" w="med" len="med"/>
              <a:tailEnd type="triangle" w="med" len="med"/>
            </a:ln>
          </p:spPr>
        </p:cxnSp>
        <p:sp>
          <p:nvSpPr>
            <p:cNvPr id="186" name="TextBox 152">
              <a:extLst>
                <a:ext uri="{FF2B5EF4-FFF2-40B4-BE49-F238E27FC236}">
                  <a16:creationId xmlns:a16="http://schemas.microsoft.com/office/drawing/2014/main" id="{145AB4BF-2958-314A-B4AA-89B0FEC87B70}"/>
                </a:ext>
              </a:extLst>
            </p:cNvPr>
            <p:cNvSpPr txBox="1"/>
            <p:nvPr/>
          </p:nvSpPr>
          <p:spPr>
            <a:xfrm flipH="1">
              <a:off x="6527786" y="5006881"/>
              <a:ext cx="961790"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Response</a:t>
              </a:r>
            </a:p>
          </p:txBody>
        </p:sp>
      </p:grpSp>
      <p:grpSp>
        <p:nvGrpSpPr>
          <p:cNvPr id="15" name="组合 14"/>
          <p:cNvGrpSpPr/>
          <p:nvPr/>
        </p:nvGrpSpPr>
        <p:grpSpPr>
          <a:xfrm>
            <a:off x="3437446" y="5296441"/>
            <a:ext cx="1453572" cy="276999"/>
            <a:chOff x="2605209" y="5006881"/>
            <a:chExt cx="1453572" cy="276999"/>
          </a:xfrm>
        </p:grpSpPr>
        <p:cxnSp>
          <p:nvCxnSpPr>
            <p:cNvPr id="183" name="Google Shape;3044;p67"/>
            <p:cNvCxnSpPr>
              <a:cxnSpLocks/>
            </p:cNvCxnSpPr>
            <p:nvPr/>
          </p:nvCxnSpPr>
          <p:spPr>
            <a:xfrm flipH="1" flipV="1">
              <a:off x="2605209" y="5030524"/>
              <a:ext cx="1453572" cy="1"/>
            </a:xfrm>
            <a:prstGeom prst="straightConnector1">
              <a:avLst/>
            </a:prstGeom>
            <a:noFill/>
            <a:ln w="9525" cap="flat" cmpd="sng">
              <a:solidFill>
                <a:schemeClr val="tx1"/>
              </a:solidFill>
              <a:prstDash val="solid"/>
              <a:round/>
              <a:headEnd type="none" w="med" len="med"/>
              <a:tailEnd type="triangle" w="med" len="med"/>
            </a:ln>
          </p:spPr>
        </p:cxnSp>
        <p:sp>
          <p:nvSpPr>
            <p:cNvPr id="187" name="TextBox 152">
              <a:extLst>
                <a:ext uri="{FF2B5EF4-FFF2-40B4-BE49-F238E27FC236}">
                  <a16:creationId xmlns:a16="http://schemas.microsoft.com/office/drawing/2014/main" id="{145AB4BF-2958-314A-B4AA-89B0FEC87B70}"/>
                </a:ext>
              </a:extLst>
            </p:cNvPr>
            <p:cNvSpPr txBox="1"/>
            <p:nvPr/>
          </p:nvSpPr>
          <p:spPr>
            <a:xfrm flipH="1">
              <a:off x="2610958" y="5006881"/>
              <a:ext cx="961790" cy="276999"/>
            </a:xfrm>
            <a:prstGeom prst="rect">
              <a:avLst/>
            </a:prstGeom>
            <a:noFill/>
          </p:spPr>
          <p:txBody>
            <a:bodyPr wrap="square" rtlCol="0">
              <a:spAutoFit/>
            </a:bodyPr>
            <a:lstStyle/>
            <a:p>
              <a:pPr algn="ctr" defTabSz="609555">
                <a:defRPr/>
              </a:pPr>
              <a:r>
                <a:rPr lang="en-US" sz="1200" dirty="0">
                  <a:latin typeface="Calibri" panose="020F0502020204030204" pitchFamily="34" charset="0"/>
                  <a:ea typeface="ＭＳ Ｐゴシック" charset="0"/>
                  <a:cs typeface="Calibri" panose="020F0502020204030204" pitchFamily="34" charset="0"/>
                </a:rPr>
                <a:t>Response</a:t>
              </a:r>
            </a:p>
          </p:txBody>
        </p:sp>
      </p:grpSp>
      <p:sp>
        <p:nvSpPr>
          <p:cNvPr id="16" name="Google Shape;2849;p63">
            <a:extLst>
              <a:ext uri="{FF2B5EF4-FFF2-40B4-BE49-F238E27FC236}">
                <a16:creationId xmlns:a16="http://schemas.microsoft.com/office/drawing/2014/main" id="{D8B0F2F1-190D-FD9A-C2A9-D89DF97054E5}"/>
              </a:ext>
            </a:extLst>
          </p:cNvPr>
          <p:cNvSpPr txBox="1"/>
          <p:nvPr/>
        </p:nvSpPr>
        <p:spPr>
          <a:xfrm>
            <a:off x="575733" y="1198630"/>
            <a:ext cx="9413018" cy="311104"/>
          </a:xfrm>
          <a:prstGeom prst="rect">
            <a:avLst/>
          </a:prstGeom>
          <a:noFill/>
          <a:ln>
            <a:noFill/>
          </a:ln>
        </p:spPr>
        <p:txBody>
          <a:bodyPr spcFirstLastPara="1" wrap="square" lIns="91425" tIns="54850" rIns="0" bIns="0" anchor="ctr" anchorCtr="0">
            <a:noAutofit/>
          </a:bodyPr>
          <a:lstStyle/>
          <a:p>
            <a:r>
              <a:rPr lang="en-US" altLang="zh-CN" sz="2000" b="1" kern="0" dirty="0">
                <a:ea typeface="Roboto"/>
                <a:sym typeface="Roboto"/>
              </a:rPr>
              <a:t>AI Assistant retrieves network performance data or performs specific tasks </a:t>
            </a:r>
            <a:endParaRPr lang="en-US" altLang="zh-CN" sz="2000" b="1" dirty="0">
              <a:solidFill>
                <a:schemeClr val="bg1"/>
              </a:solidFill>
              <a:effectLst>
                <a:outerShdw blurRad="38100" dist="38100" dir="2700000" algn="tl">
                  <a:srgbClr val="000000">
                    <a:alpha val="43137"/>
                  </a:srgbClr>
                </a:outerShdw>
              </a:effectLst>
            </a:endParaRPr>
          </a:p>
        </p:txBody>
      </p:sp>
      <p:sp>
        <p:nvSpPr>
          <p:cNvPr id="17" name="Content Placeholder 26">
            <a:extLst>
              <a:ext uri="{FF2B5EF4-FFF2-40B4-BE49-F238E27FC236}">
                <a16:creationId xmlns:a16="http://schemas.microsoft.com/office/drawing/2014/main" id="{3EC61301-008E-6445-50C6-A69C6C87D713}"/>
              </a:ext>
            </a:extLst>
          </p:cNvPr>
          <p:cNvSpPr txBox="1">
            <a:spLocks/>
          </p:cNvSpPr>
          <p:nvPr/>
        </p:nvSpPr>
        <p:spPr>
          <a:xfrm>
            <a:off x="0" y="179692"/>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3200" b="1" dirty="0">
                <a:solidFill>
                  <a:schemeClr val="bg1"/>
                </a:solidFill>
                <a:latin typeface="Century Gothic" panose="020B0502020202020204" pitchFamily="34" charset="0"/>
                <a:ea typeface="+mn-ea"/>
              </a:rPr>
              <a:t>Technologies / Solutions Adopted: Agent Data Flow</a:t>
            </a:r>
          </a:p>
        </p:txBody>
      </p:sp>
      <p:sp>
        <p:nvSpPr>
          <p:cNvPr id="2" name="Rectangle: Rounded Corners 1">
            <a:extLst>
              <a:ext uri="{FF2B5EF4-FFF2-40B4-BE49-F238E27FC236}">
                <a16:creationId xmlns:a16="http://schemas.microsoft.com/office/drawing/2014/main" id="{76B8A98B-890C-B554-8178-3F373C38062D}"/>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bg2"/>
                </a:solidFill>
              </a:rPr>
              <a:t>Innovation &amp; Technologies </a:t>
            </a:r>
          </a:p>
        </p:txBody>
      </p:sp>
    </p:spTree>
    <p:extLst>
      <p:ext uri="{BB962C8B-B14F-4D97-AF65-F5344CB8AC3E}">
        <p14:creationId xmlns:p14="http://schemas.microsoft.com/office/powerpoint/2010/main" val="2402932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871;p99">
            <a:extLst>
              <a:ext uri="{FF2B5EF4-FFF2-40B4-BE49-F238E27FC236}">
                <a16:creationId xmlns:a16="http://schemas.microsoft.com/office/drawing/2014/main" id="{5F8DE13D-F8CE-408E-2122-AAF38CDAF9A4}"/>
              </a:ext>
            </a:extLst>
          </p:cNvPr>
          <p:cNvSpPr/>
          <p:nvPr/>
        </p:nvSpPr>
        <p:spPr>
          <a:xfrm>
            <a:off x="10014059" y="1104552"/>
            <a:ext cx="1044000" cy="1497465"/>
          </a:xfrm>
          <a:prstGeom prst="roundRect">
            <a:avLst>
              <a:gd name="adj" fmla="val 827"/>
            </a:avLst>
          </a:prstGeom>
          <a:solidFill>
            <a:srgbClr val="FFF8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400" b="0" i="0" u="none" strike="noStrike" cap="none">
              <a:solidFill>
                <a:srgbClr val="9E9E9E"/>
              </a:solidFill>
              <a:latin typeface="Arial" panose="020B0604020202020204"/>
              <a:ea typeface="Arial" panose="020B0604020202020204"/>
              <a:cs typeface="Arial" panose="020B0604020202020204"/>
              <a:sym typeface="Arial" panose="020B0604020202020204"/>
            </a:endParaRPr>
          </a:p>
        </p:txBody>
      </p:sp>
      <p:sp>
        <p:nvSpPr>
          <p:cNvPr id="8" name="Google Shape;4872;p99">
            <a:extLst>
              <a:ext uri="{FF2B5EF4-FFF2-40B4-BE49-F238E27FC236}">
                <a16:creationId xmlns:a16="http://schemas.microsoft.com/office/drawing/2014/main" id="{E947C55A-4D07-6D6C-5C7B-ED434CC75157}"/>
              </a:ext>
            </a:extLst>
          </p:cNvPr>
          <p:cNvSpPr txBox="1"/>
          <p:nvPr/>
        </p:nvSpPr>
        <p:spPr>
          <a:xfrm>
            <a:off x="10014059" y="1104552"/>
            <a:ext cx="928144" cy="320208"/>
          </a:xfrm>
          <a:prstGeom prst="rect">
            <a:avLst/>
          </a:prstGeom>
          <a:noFill/>
          <a:ln>
            <a:noFill/>
          </a:ln>
        </p:spPr>
        <p:txBody>
          <a:bodyPr spcFirstLastPara="1" wrap="square" lIns="91425" tIns="64000" rIns="0" bIns="0" anchor="t" anchorCtr="0">
            <a:noAutofit/>
          </a:bodyPr>
          <a:lstStyle/>
          <a:p>
            <a:pPr marL="0" marR="0" lvl="0" indent="0" algn="l" rtl="0">
              <a:lnSpc>
                <a:spcPct val="115000"/>
              </a:lnSpc>
              <a:spcBef>
                <a:spcPts val="0"/>
              </a:spcBef>
              <a:spcAft>
                <a:spcPts val="0"/>
              </a:spcAft>
              <a:buClr>
                <a:srgbClr val="9E9E9E"/>
              </a:buClr>
              <a:buFont typeface="Roboto"/>
              <a:buNone/>
            </a:pPr>
            <a:r>
              <a:rPr lang="en-US" sz="1000" dirty="0">
                <a:solidFill>
                  <a:srgbClr val="9E9E9E"/>
                </a:solidFill>
                <a:ea typeface="Roboto"/>
                <a:cs typeface="Roboto"/>
                <a:sym typeface="Roboto"/>
              </a:rPr>
              <a:t>Public LLMs</a:t>
            </a:r>
            <a:endParaRPr sz="1000" b="0" i="0" u="none" strike="noStrike" cap="none" dirty="0">
              <a:solidFill>
                <a:srgbClr val="9E9E9E"/>
              </a:solidFill>
              <a:ea typeface="Roboto"/>
              <a:cs typeface="Roboto"/>
              <a:sym typeface="Roboto"/>
            </a:endParaRPr>
          </a:p>
        </p:txBody>
      </p:sp>
      <p:grpSp>
        <p:nvGrpSpPr>
          <p:cNvPr id="9" name="组合 1043">
            <a:extLst>
              <a:ext uri="{FF2B5EF4-FFF2-40B4-BE49-F238E27FC236}">
                <a16:creationId xmlns:a16="http://schemas.microsoft.com/office/drawing/2014/main" id="{0126FDA6-9399-43FC-8967-B04396B7B456}"/>
              </a:ext>
            </a:extLst>
          </p:cNvPr>
          <p:cNvGrpSpPr/>
          <p:nvPr/>
        </p:nvGrpSpPr>
        <p:grpSpPr>
          <a:xfrm>
            <a:off x="10074823" y="1495295"/>
            <a:ext cx="926667" cy="385334"/>
            <a:chOff x="10646323" y="1841370"/>
            <a:chExt cx="926667" cy="385334"/>
          </a:xfrm>
        </p:grpSpPr>
        <p:sp>
          <p:nvSpPr>
            <p:cNvPr id="10" name="Google Shape;3251;p72">
              <a:extLst>
                <a:ext uri="{FF2B5EF4-FFF2-40B4-BE49-F238E27FC236}">
                  <a16:creationId xmlns:a16="http://schemas.microsoft.com/office/drawing/2014/main" id="{14BA7CFA-0B6A-399E-ED4B-A22B20B396B8}"/>
                </a:ext>
              </a:extLst>
            </p:cNvPr>
            <p:cNvSpPr/>
            <p:nvPr/>
          </p:nvSpPr>
          <p:spPr>
            <a:xfrm>
              <a:off x="10646323" y="1841370"/>
              <a:ext cx="926667" cy="385334"/>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292600" tIns="36575" rIns="45700" bIns="36575" anchor="ctr" anchorCtr="0">
              <a:noAutofit/>
            </a:bodyPr>
            <a:lstStyle/>
            <a:p>
              <a:pPr marL="0" marR="0" lvl="0" indent="0" algn="l" rtl="0">
                <a:lnSpc>
                  <a:spcPct val="100000"/>
                </a:lnSpc>
                <a:spcBef>
                  <a:spcPts val="0"/>
                </a:spcBef>
                <a:spcAft>
                  <a:spcPts val="0"/>
                </a:spcAft>
                <a:buClr>
                  <a:schemeClr val="dk1"/>
                </a:buClr>
                <a:buFont typeface="Roboto"/>
                <a:buNone/>
              </a:pPr>
              <a:endParaRPr sz="800" b="0" i="0" u="none" strike="noStrike" cap="none" dirty="0">
                <a:solidFill>
                  <a:srgbClr val="212121"/>
                </a:solidFill>
                <a:ea typeface="Roboto"/>
                <a:cs typeface="Roboto"/>
                <a:sym typeface="Roboto"/>
              </a:endParaRPr>
            </a:p>
          </p:txBody>
        </p:sp>
        <p:pic>
          <p:nvPicPr>
            <p:cNvPr id="11" name="Google Shape;1084;p37">
              <a:extLst>
                <a:ext uri="{FF2B5EF4-FFF2-40B4-BE49-F238E27FC236}">
                  <a16:creationId xmlns:a16="http://schemas.microsoft.com/office/drawing/2014/main" id="{DF99C7BE-86A8-78B4-490E-6F2CD38FA248}"/>
                </a:ext>
              </a:extLst>
            </p:cNvPr>
            <p:cNvPicPr preferRelativeResize="0"/>
            <p:nvPr/>
          </p:nvPicPr>
          <p:blipFill rotWithShape="1">
            <a:blip r:embed="rId3"/>
            <a:srcRect/>
            <a:stretch>
              <a:fillRect/>
            </a:stretch>
          </p:blipFill>
          <p:spPr>
            <a:xfrm>
              <a:off x="10673571" y="1939898"/>
              <a:ext cx="203200" cy="203200"/>
            </a:xfrm>
            <a:prstGeom prst="rect">
              <a:avLst/>
            </a:prstGeom>
            <a:noFill/>
            <a:ln>
              <a:noFill/>
            </a:ln>
          </p:spPr>
        </p:pic>
      </p:grpSp>
      <p:sp>
        <p:nvSpPr>
          <p:cNvPr id="14" name="Google Shape;3251;p72">
            <a:extLst>
              <a:ext uri="{FF2B5EF4-FFF2-40B4-BE49-F238E27FC236}">
                <a16:creationId xmlns:a16="http://schemas.microsoft.com/office/drawing/2014/main" id="{D41A2297-B3C5-3A06-9266-04BEC5B903B7}"/>
              </a:ext>
            </a:extLst>
          </p:cNvPr>
          <p:cNvSpPr/>
          <p:nvPr/>
        </p:nvSpPr>
        <p:spPr>
          <a:xfrm>
            <a:off x="10074823" y="2059012"/>
            <a:ext cx="926667" cy="385334"/>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292600" tIns="36575" rIns="45700" bIns="36575" anchor="ctr" anchorCtr="0">
            <a:noAutofit/>
          </a:bodyPr>
          <a:lstStyle/>
          <a:p>
            <a:pPr lvl="0">
              <a:buClr>
                <a:schemeClr val="dk1"/>
              </a:buClr>
            </a:pPr>
            <a:endParaRPr sz="800" b="0" i="0" u="none" strike="noStrike" cap="none" dirty="0">
              <a:solidFill>
                <a:srgbClr val="212121"/>
              </a:solidFill>
              <a:ea typeface="Roboto"/>
              <a:cs typeface="Roboto"/>
              <a:sym typeface="Roboto"/>
            </a:endParaRPr>
          </a:p>
        </p:txBody>
      </p:sp>
      <p:pic>
        <p:nvPicPr>
          <p:cNvPr id="15" name="Google Shape;1099;p37">
            <a:extLst>
              <a:ext uri="{FF2B5EF4-FFF2-40B4-BE49-F238E27FC236}">
                <a16:creationId xmlns:a16="http://schemas.microsoft.com/office/drawing/2014/main" id="{D559D4AA-9062-A4BD-049F-6AFC6EDCBC87}"/>
              </a:ext>
            </a:extLst>
          </p:cNvPr>
          <p:cNvPicPr preferRelativeResize="0"/>
          <p:nvPr/>
        </p:nvPicPr>
        <p:blipFill rotWithShape="1">
          <a:blip r:embed="rId4"/>
          <a:srcRect/>
          <a:stretch>
            <a:fillRect/>
          </a:stretch>
        </p:blipFill>
        <p:spPr>
          <a:xfrm>
            <a:off x="10102071" y="2170611"/>
            <a:ext cx="203200" cy="203200"/>
          </a:xfrm>
          <a:prstGeom prst="rect">
            <a:avLst/>
          </a:prstGeom>
          <a:noFill/>
          <a:ln>
            <a:noFill/>
          </a:ln>
        </p:spPr>
      </p:pic>
      <p:grpSp>
        <p:nvGrpSpPr>
          <p:cNvPr id="16" name="组合 62">
            <a:extLst>
              <a:ext uri="{FF2B5EF4-FFF2-40B4-BE49-F238E27FC236}">
                <a16:creationId xmlns:a16="http://schemas.microsoft.com/office/drawing/2014/main" id="{4EC89D8A-5A33-68FC-7ACC-56D6994F4427}"/>
              </a:ext>
            </a:extLst>
          </p:cNvPr>
          <p:cNvGrpSpPr/>
          <p:nvPr/>
        </p:nvGrpSpPr>
        <p:grpSpPr>
          <a:xfrm>
            <a:off x="10014059" y="2886638"/>
            <a:ext cx="1049912" cy="1493343"/>
            <a:chOff x="9217131" y="1022949"/>
            <a:chExt cx="1049912" cy="1493343"/>
          </a:xfrm>
        </p:grpSpPr>
        <p:sp>
          <p:nvSpPr>
            <p:cNvPr id="17" name="Google Shape;2845;p63">
              <a:extLst>
                <a:ext uri="{FF2B5EF4-FFF2-40B4-BE49-F238E27FC236}">
                  <a16:creationId xmlns:a16="http://schemas.microsoft.com/office/drawing/2014/main" id="{58D5BC83-7FF3-A2D2-A2C5-385CCDC7869F}"/>
                </a:ext>
              </a:extLst>
            </p:cNvPr>
            <p:cNvSpPr/>
            <p:nvPr/>
          </p:nvSpPr>
          <p:spPr>
            <a:xfrm>
              <a:off x="9217131" y="1022949"/>
              <a:ext cx="1043266" cy="1493343"/>
            </a:xfrm>
            <a:prstGeom prst="roundRect">
              <a:avLst>
                <a:gd name="adj" fmla="val 827"/>
              </a:avLst>
            </a:prstGeom>
            <a:solidFill>
              <a:srgbClr val="F3E5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 name="Google Shape;2846;p63">
              <a:extLst>
                <a:ext uri="{FF2B5EF4-FFF2-40B4-BE49-F238E27FC236}">
                  <a16:creationId xmlns:a16="http://schemas.microsoft.com/office/drawing/2014/main" id="{EADEEBC0-31C2-4000-9AA4-515A569726F9}"/>
                </a:ext>
              </a:extLst>
            </p:cNvPr>
            <p:cNvSpPr txBox="1"/>
            <p:nvPr/>
          </p:nvSpPr>
          <p:spPr>
            <a:xfrm>
              <a:off x="9228058" y="1023288"/>
              <a:ext cx="1038985" cy="323121"/>
            </a:xfrm>
            <a:prstGeom prst="rect">
              <a:avLst/>
            </a:prstGeom>
            <a:noFill/>
            <a:ln>
              <a:noFill/>
            </a:ln>
          </p:spPr>
          <p:txBody>
            <a:bodyPr spcFirstLastPara="1" wrap="square" lIns="91425" tIns="54850" rIns="0" bIns="0" anchor="t" anchorCtr="0">
              <a:noAutofit/>
            </a:bodyPr>
            <a:lstStyle/>
            <a:p>
              <a:pPr lvl="0">
                <a:lnSpc>
                  <a:spcPct val="125000"/>
                </a:lnSpc>
                <a:buClr>
                  <a:srgbClr val="9E9E9E"/>
                </a:buClr>
                <a:defRPr/>
              </a:pPr>
              <a:r>
                <a:rPr lang="en-US" altLang="zh-CN" sz="1000" kern="0" dirty="0">
                  <a:solidFill>
                    <a:srgbClr val="9E9E9E"/>
                  </a:solidFill>
                  <a:ea typeface="Roboto"/>
                  <a:cs typeface="Roboto"/>
                </a:rPr>
                <a:t>Private LLMs</a:t>
              </a:r>
            </a:p>
          </p:txBody>
        </p:sp>
        <p:grpSp>
          <p:nvGrpSpPr>
            <p:cNvPr id="19" name="组合 12">
              <a:extLst>
                <a:ext uri="{FF2B5EF4-FFF2-40B4-BE49-F238E27FC236}">
                  <a16:creationId xmlns:a16="http://schemas.microsoft.com/office/drawing/2014/main" id="{6A504231-A467-8DDE-2491-369742587469}"/>
                </a:ext>
              </a:extLst>
            </p:cNvPr>
            <p:cNvGrpSpPr/>
            <p:nvPr/>
          </p:nvGrpSpPr>
          <p:grpSpPr>
            <a:xfrm>
              <a:off x="9276164" y="1415110"/>
              <a:ext cx="925200" cy="385200"/>
              <a:chOff x="8043786" y="3018272"/>
              <a:chExt cx="925200" cy="385200"/>
            </a:xfrm>
          </p:grpSpPr>
          <p:sp>
            <p:nvSpPr>
              <p:cNvPr id="25" name="Google Shape;3242;p72">
                <a:extLst>
                  <a:ext uri="{FF2B5EF4-FFF2-40B4-BE49-F238E27FC236}">
                    <a16:creationId xmlns:a16="http://schemas.microsoft.com/office/drawing/2014/main" id="{DF156965-4710-0BF4-43E4-ADBE4FD1DB3B}"/>
                  </a:ext>
                </a:extLst>
              </p:cNvPr>
              <p:cNvSpPr/>
              <p:nvPr/>
            </p:nvSpPr>
            <p:spPr>
              <a:xfrm>
                <a:off x="8043786" y="3018272"/>
                <a:ext cx="9252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292600" tIns="82275" rIns="45700" bIns="91425" anchor="ctr" anchorCtr="0">
                <a:noAutofit/>
              </a:bodyPr>
              <a:lstStyle/>
              <a:p>
                <a:pPr marL="0" marR="0" lvl="0" indent="0" algn="l" rtl="0">
                  <a:lnSpc>
                    <a:spcPct val="114000"/>
                  </a:lnSpc>
                  <a:spcBef>
                    <a:spcPts val="0"/>
                  </a:spcBef>
                  <a:spcAft>
                    <a:spcPts val="0"/>
                  </a:spcAft>
                  <a:buClr>
                    <a:schemeClr val="dk1"/>
                  </a:buClr>
                  <a:buFont typeface="Roboto"/>
                  <a:buNone/>
                </a:pPr>
                <a:r>
                  <a:rPr lang="en-US" sz="800" dirty="0" err="1">
                    <a:solidFill>
                      <a:srgbClr val="212121"/>
                    </a:solidFill>
                    <a:ea typeface="Roboto"/>
                    <a:cs typeface="Roboto"/>
                    <a:sym typeface="Roboto"/>
                  </a:rPr>
                  <a:t>Ollama</a:t>
                </a:r>
                <a:endParaRPr sz="800" b="0" i="0" u="none" strike="noStrike" cap="none" dirty="0">
                  <a:solidFill>
                    <a:srgbClr val="212121"/>
                  </a:solidFill>
                  <a:ea typeface="Roboto"/>
                  <a:cs typeface="Roboto"/>
                  <a:sym typeface="Roboto"/>
                </a:endParaRPr>
              </a:p>
            </p:txBody>
          </p:sp>
          <p:pic>
            <p:nvPicPr>
              <p:cNvPr id="26" name="Google Shape;3243;p72">
                <a:extLst>
                  <a:ext uri="{FF2B5EF4-FFF2-40B4-BE49-F238E27FC236}">
                    <a16:creationId xmlns:a16="http://schemas.microsoft.com/office/drawing/2014/main" id="{317C14BD-FE2C-B2CD-ADFA-C5BDF2C92EF7}"/>
                  </a:ext>
                </a:extLst>
              </p:cNvPr>
              <p:cNvPicPr preferRelativeResize="0"/>
              <p:nvPr/>
            </p:nvPicPr>
            <p:blipFill rotWithShape="1">
              <a:blip r:embed="rId5"/>
              <a:srcRect/>
              <a:stretch>
                <a:fillRect/>
              </a:stretch>
            </p:blipFill>
            <p:spPr>
              <a:xfrm>
                <a:off x="8092277" y="3109272"/>
                <a:ext cx="203200" cy="203200"/>
              </a:xfrm>
              <a:prstGeom prst="rect">
                <a:avLst/>
              </a:prstGeom>
              <a:noFill/>
              <a:ln>
                <a:noFill/>
              </a:ln>
            </p:spPr>
          </p:pic>
        </p:grpSp>
        <p:grpSp>
          <p:nvGrpSpPr>
            <p:cNvPr id="22" name="组合 11">
              <a:extLst>
                <a:ext uri="{FF2B5EF4-FFF2-40B4-BE49-F238E27FC236}">
                  <a16:creationId xmlns:a16="http://schemas.microsoft.com/office/drawing/2014/main" id="{A3D73D7E-C0AB-8B3E-66C3-A7F39F6F57F8}"/>
                </a:ext>
              </a:extLst>
            </p:cNvPr>
            <p:cNvGrpSpPr/>
            <p:nvPr/>
          </p:nvGrpSpPr>
          <p:grpSpPr>
            <a:xfrm>
              <a:off x="9275431" y="1973287"/>
              <a:ext cx="926667" cy="385334"/>
              <a:chOff x="6514429" y="3064201"/>
              <a:chExt cx="926667" cy="385334"/>
            </a:xfrm>
          </p:grpSpPr>
          <p:sp>
            <p:nvSpPr>
              <p:cNvPr id="23" name="Google Shape;3251;p72">
                <a:extLst>
                  <a:ext uri="{FF2B5EF4-FFF2-40B4-BE49-F238E27FC236}">
                    <a16:creationId xmlns:a16="http://schemas.microsoft.com/office/drawing/2014/main" id="{93E66298-9981-A97E-8F9A-EAEBB16E0FC2}"/>
                  </a:ext>
                </a:extLst>
              </p:cNvPr>
              <p:cNvSpPr/>
              <p:nvPr/>
            </p:nvSpPr>
            <p:spPr>
              <a:xfrm>
                <a:off x="6514429" y="3064201"/>
                <a:ext cx="926667" cy="385334"/>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292600" tIns="36575" rIns="45700" bIns="36575" anchor="ctr" anchorCtr="0">
                <a:noAutofit/>
              </a:bodyPr>
              <a:lstStyle/>
              <a:p>
                <a:pPr marL="0" marR="0" lvl="0" indent="0" algn="l" rtl="0">
                  <a:lnSpc>
                    <a:spcPct val="100000"/>
                  </a:lnSpc>
                  <a:spcBef>
                    <a:spcPts val="0"/>
                  </a:spcBef>
                  <a:spcAft>
                    <a:spcPts val="0"/>
                  </a:spcAft>
                  <a:buClr>
                    <a:schemeClr val="dk1"/>
                  </a:buClr>
                  <a:buFont typeface="Roboto"/>
                  <a:buNone/>
                </a:pPr>
                <a:r>
                  <a:rPr lang="en-US" sz="800" dirty="0" err="1">
                    <a:solidFill>
                      <a:srgbClr val="212121"/>
                    </a:solidFill>
                    <a:ea typeface="Roboto"/>
                    <a:cs typeface="Roboto"/>
                    <a:sym typeface="Roboto"/>
                  </a:rPr>
                  <a:t>LocalAI</a:t>
                </a:r>
                <a:endParaRPr sz="800" b="0" i="0" u="none" strike="noStrike" cap="none" dirty="0">
                  <a:solidFill>
                    <a:srgbClr val="212121"/>
                  </a:solidFill>
                  <a:ea typeface="Roboto"/>
                  <a:cs typeface="Roboto"/>
                  <a:sym typeface="Roboto"/>
                </a:endParaRPr>
              </a:p>
            </p:txBody>
          </p:sp>
          <p:pic>
            <p:nvPicPr>
              <p:cNvPr id="24" name="Google Shape;3252;p72">
                <a:extLst>
                  <a:ext uri="{FF2B5EF4-FFF2-40B4-BE49-F238E27FC236}">
                    <a16:creationId xmlns:a16="http://schemas.microsoft.com/office/drawing/2014/main" id="{FC18F607-EF63-AFCF-DDC3-E62B045B58F5}"/>
                  </a:ext>
                </a:extLst>
              </p:cNvPr>
              <p:cNvPicPr preferRelativeResize="0"/>
              <p:nvPr/>
            </p:nvPicPr>
            <p:blipFill rotWithShape="1">
              <a:blip r:embed="rId6"/>
              <a:srcRect/>
              <a:stretch>
                <a:fillRect/>
              </a:stretch>
            </p:blipFill>
            <p:spPr>
              <a:xfrm>
                <a:off x="6550923" y="3155268"/>
                <a:ext cx="184709" cy="203200"/>
              </a:xfrm>
              <a:prstGeom prst="rect">
                <a:avLst/>
              </a:prstGeom>
              <a:noFill/>
              <a:ln>
                <a:noFill/>
              </a:ln>
            </p:spPr>
          </p:pic>
        </p:grpSp>
      </p:grpSp>
      <p:grpSp>
        <p:nvGrpSpPr>
          <p:cNvPr id="27" name="组合 2">
            <a:extLst>
              <a:ext uri="{FF2B5EF4-FFF2-40B4-BE49-F238E27FC236}">
                <a16:creationId xmlns:a16="http://schemas.microsoft.com/office/drawing/2014/main" id="{9C316076-1900-96A5-6654-E6297FDE8295}"/>
              </a:ext>
            </a:extLst>
          </p:cNvPr>
          <p:cNvGrpSpPr/>
          <p:nvPr/>
        </p:nvGrpSpPr>
        <p:grpSpPr>
          <a:xfrm>
            <a:off x="3807165" y="1100412"/>
            <a:ext cx="5547342" cy="3279569"/>
            <a:chOff x="3807165" y="1014687"/>
            <a:chExt cx="5547342" cy="3279569"/>
          </a:xfrm>
        </p:grpSpPr>
        <p:sp>
          <p:nvSpPr>
            <p:cNvPr id="28" name="Google Shape;3228;p72">
              <a:extLst>
                <a:ext uri="{FF2B5EF4-FFF2-40B4-BE49-F238E27FC236}">
                  <a16:creationId xmlns:a16="http://schemas.microsoft.com/office/drawing/2014/main" id="{F69C7BBF-AE33-A730-84F4-DCB1F97D9531}"/>
                </a:ext>
              </a:extLst>
            </p:cNvPr>
            <p:cNvSpPr/>
            <p:nvPr/>
          </p:nvSpPr>
          <p:spPr>
            <a:xfrm>
              <a:off x="3807165" y="1017408"/>
              <a:ext cx="5547342" cy="3276848"/>
            </a:xfrm>
            <a:prstGeom prst="roundRect">
              <a:avLst>
                <a:gd name="adj" fmla="val 399"/>
              </a:avLst>
            </a:prstGeom>
            <a:solidFill>
              <a:srgbClr val="F6F6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 name="Google Shape;2849;p63">
              <a:extLst>
                <a:ext uri="{FF2B5EF4-FFF2-40B4-BE49-F238E27FC236}">
                  <a16:creationId xmlns:a16="http://schemas.microsoft.com/office/drawing/2014/main" id="{9E698A6B-7E6C-BED8-73F1-531313FE971B}"/>
                </a:ext>
              </a:extLst>
            </p:cNvPr>
            <p:cNvSpPr txBox="1"/>
            <p:nvPr/>
          </p:nvSpPr>
          <p:spPr>
            <a:xfrm>
              <a:off x="3807165" y="1014687"/>
              <a:ext cx="5547342" cy="311104"/>
            </a:xfrm>
            <a:prstGeom prst="rect">
              <a:avLst/>
            </a:prstGeom>
            <a:noFill/>
            <a:ln>
              <a:noFill/>
            </a:ln>
          </p:spPr>
          <p:txBody>
            <a:bodyPr spcFirstLastPara="1" wrap="square" lIns="91425" tIns="54850" rIns="0" bIns="0" anchor="ctr" anchorCtr="0">
              <a:noAutofit/>
            </a:bodyPr>
            <a:lstStyle/>
            <a:p>
              <a:pPr algn="ctr"/>
              <a:r>
                <a:rPr lang="en-US" sz="2000" b="1" kern="0" dirty="0">
                  <a:ea typeface="Roboto"/>
                  <a:cs typeface="Roboto"/>
                  <a:sym typeface="Roboto"/>
                </a:rPr>
                <a:t>GodEye Intelligence Platform</a:t>
              </a:r>
              <a:endParaRPr lang="en-US" altLang="zh-CN" sz="2000" b="1" dirty="0">
                <a:solidFill>
                  <a:schemeClr val="bg1"/>
                </a:solidFill>
                <a:effectLst>
                  <a:outerShdw blurRad="38100" dist="38100" dir="2700000" algn="tl">
                    <a:srgbClr val="000000">
                      <a:alpha val="43137"/>
                    </a:srgbClr>
                  </a:outerShdw>
                </a:effectLst>
              </a:endParaRPr>
            </a:p>
          </p:txBody>
        </p:sp>
        <p:grpSp>
          <p:nvGrpSpPr>
            <p:cNvPr id="30" name="组合 88">
              <a:extLst>
                <a:ext uri="{FF2B5EF4-FFF2-40B4-BE49-F238E27FC236}">
                  <a16:creationId xmlns:a16="http://schemas.microsoft.com/office/drawing/2014/main" id="{8B8EE100-41EC-F338-D3E5-88E16305C072}"/>
                </a:ext>
              </a:extLst>
            </p:cNvPr>
            <p:cNvGrpSpPr/>
            <p:nvPr/>
          </p:nvGrpSpPr>
          <p:grpSpPr>
            <a:xfrm>
              <a:off x="4220078" y="3098342"/>
              <a:ext cx="1185661" cy="792293"/>
              <a:chOff x="4791578" y="2895898"/>
              <a:chExt cx="1185661" cy="792293"/>
            </a:xfrm>
          </p:grpSpPr>
          <p:grpSp>
            <p:nvGrpSpPr>
              <p:cNvPr id="75" name="组合 164">
                <a:extLst>
                  <a:ext uri="{FF2B5EF4-FFF2-40B4-BE49-F238E27FC236}">
                    <a16:creationId xmlns:a16="http://schemas.microsoft.com/office/drawing/2014/main" id="{F8D9BEF0-1C7E-0B65-CD67-5A97754E7BFE}"/>
                  </a:ext>
                </a:extLst>
              </p:cNvPr>
              <p:cNvGrpSpPr/>
              <p:nvPr/>
            </p:nvGrpSpPr>
            <p:grpSpPr>
              <a:xfrm>
                <a:off x="4791578" y="2895898"/>
                <a:ext cx="1185661" cy="792293"/>
                <a:chOff x="6468655" y="5974985"/>
                <a:chExt cx="1185661" cy="743867"/>
              </a:xfrm>
            </p:grpSpPr>
            <p:sp>
              <p:nvSpPr>
                <p:cNvPr id="79" name="Google Shape;3328;p73">
                  <a:extLst>
                    <a:ext uri="{FF2B5EF4-FFF2-40B4-BE49-F238E27FC236}">
                      <a16:creationId xmlns:a16="http://schemas.microsoft.com/office/drawing/2014/main" id="{C7FE2476-D4F9-0995-93C3-CC109E17B0F2}"/>
                    </a:ext>
                  </a:extLst>
                </p:cNvPr>
                <p:cNvSpPr/>
                <p:nvPr/>
              </p:nvSpPr>
              <p:spPr>
                <a:xfrm>
                  <a:off x="6468655" y="5974985"/>
                  <a:ext cx="1185661" cy="743867"/>
                </a:xfrm>
                <a:prstGeom prst="roundRect">
                  <a:avLst>
                    <a:gd name="adj" fmla="val 827"/>
                  </a:avLst>
                </a:prstGeom>
                <a:solidFill>
                  <a:srgbClr val="E3F2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800" b="0" i="0" u="none" strike="noStrike" cap="none">
                    <a:solidFill>
                      <a:srgbClr val="9E9E9E"/>
                    </a:solidFill>
                    <a:ea typeface="Arial" panose="020B0604020202020204"/>
                    <a:cs typeface="Arial" panose="020B0604020202020204"/>
                    <a:sym typeface="Arial" panose="020B0604020202020204"/>
                  </a:endParaRPr>
                </a:p>
              </p:txBody>
            </p:sp>
            <p:sp>
              <p:nvSpPr>
                <p:cNvPr id="80" name="Google Shape;3329;p73">
                  <a:extLst>
                    <a:ext uri="{FF2B5EF4-FFF2-40B4-BE49-F238E27FC236}">
                      <a16:creationId xmlns:a16="http://schemas.microsoft.com/office/drawing/2014/main" id="{DA8BBCD9-D0CF-9D2A-96A5-E14394F94168}"/>
                    </a:ext>
                  </a:extLst>
                </p:cNvPr>
                <p:cNvSpPr txBox="1"/>
                <p:nvPr/>
              </p:nvSpPr>
              <p:spPr>
                <a:xfrm>
                  <a:off x="6468658" y="5974986"/>
                  <a:ext cx="1132828" cy="240332"/>
                </a:xfrm>
                <a:prstGeom prst="rect">
                  <a:avLst/>
                </a:prstGeom>
                <a:noFill/>
                <a:ln>
                  <a:noFill/>
                </a:ln>
              </p:spPr>
              <p:txBody>
                <a:bodyPr spcFirstLastPara="1" wrap="square" lIns="91425" tIns="64000" rIns="0" bIns="0" anchor="t" anchorCtr="0">
                  <a:noAutofit/>
                </a:bodyPr>
                <a:lstStyle/>
                <a:p>
                  <a:pPr marL="0" marR="0" lvl="0" indent="0" algn="l" rtl="0">
                    <a:lnSpc>
                      <a:spcPct val="133000"/>
                    </a:lnSpc>
                    <a:spcBef>
                      <a:spcPts val="0"/>
                    </a:spcBef>
                    <a:spcAft>
                      <a:spcPts val="0"/>
                    </a:spcAft>
                    <a:buClr>
                      <a:srgbClr val="9E9E9E"/>
                    </a:buClr>
                    <a:buFont typeface="Roboto"/>
                    <a:buNone/>
                  </a:pPr>
                  <a:r>
                    <a:rPr lang="en-US" sz="800" dirty="0">
                      <a:solidFill>
                        <a:srgbClr val="9E9E9E"/>
                      </a:solidFill>
                      <a:ea typeface="Roboto"/>
                      <a:cs typeface="Roboto"/>
                      <a:sym typeface="Roboto"/>
                    </a:rPr>
                    <a:t>GW</a:t>
                  </a:r>
                  <a:endParaRPr sz="800" b="0" i="0" u="none" strike="noStrike" cap="none" dirty="0">
                    <a:solidFill>
                      <a:srgbClr val="9E9E9E"/>
                    </a:solidFill>
                    <a:ea typeface="Roboto"/>
                    <a:cs typeface="Roboto"/>
                    <a:sym typeface="Roboto"/>
                  </a:endParaRPr>
                </a:p>
              </p:txBody>
            </p:sp>
          </p:grpSp>
          <p:grpSp>
            <p:nvGrpSpPr>
              <p:cNvPr id="76" name="组合 31">
                <a:extLst>
                  <a:ext uri="{FF2B5EF4-FFF2-40B4-BE49-F238E27FC236}">
                    <a16:creationId xmlns:a16="http://schemas.microsoft.com/office/drawing/2014/main" id="{BAFFF4F2-F947-BD27-319E-BF65814BB570}"/>
                  </a:ext>
                </a:extLst>
              </p:cNvPr>
              <p:cNvGrpSpPr/>
              <p:nvPr/>
            </p:nvGrpSpPr>
            <p:grpSpPr>
              <a:xfrm>
                <a:off x="4844408" y="3177870"/>
                <a:ext cx="1080000" cy="385200"/>
                <a:chOff x="6713640" y="5854072"/>
                <a:chExt cx="1080000" cy="385200"/>
              </a:xfrm>
            </p:grpSpPr>
            <p:sp>
              <p:nvSpPr>
                <p:cNvPr id="77" name="Google Shape;3334;p73">
                  <a:extLst>
                    <a:ext uri="{FF2B5EF4-FFF2-40B4-BE49-F238E27FC236}">
                      <a16:creationId xmlns:a16="http://schemas.microsoft.com/office/drawing/2014/main" id="{99131910-DA2D-3AFC-CC0B-59982A0F3A36}"/>
                    </a:ext>
                  </a:extLst>
                </p:cNvPr>
                <p:cNvSpPr/>
                <p:nvPr/>
              </p:nvSpPr>
              <p:spPr>
                <a:xfrm>
                  <a:off x="6713640" y="5854072"/>
                  <a:ext cx="10800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429750" tIns="73150" rIns="45700" bIns="73150" anchor="ctr" anchorCtr="0">
                  <a:noAutofit/>
                </a:bodyPr>
                <a:lstStyle/>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API/MCP</a:t>
                  </a:r>
                </a:p>
                <a:p>
                  <a:pPr marL="0" marR="0" lvl="0" indent="0" rtl="0">
                    <a:spcBef>
                      <a:spcPts val="200"/>
                    </a:spcBef>
                    <a:spcAft>
                      <a:spcPts val="0"/>
                    </a:spcAft>
                    <a:buClr>
                      <a:srgbClr val="757575"/>
                    </a:buClr>
                    <a:buFont typeface="Roboto"/>
                    <a:buNone/>
                  </a:pPr>
                  <a:r>
                    <a:rPr lang="en-US" sz="800" b="0" i="0" u="none" strike="noStrike" cap="none" dirty="0">
                      <a:solidFill>
                        <a:srgbClr val="757575"/>
                      </a:solidFill>
                      <a:ea typeface="Roboto"/>
                      <a:cs typeface="Roboto"/>
                      <a:sym typeface="Roboto"/>
                    </a:rPr>
                    <a:t>Server</a:t>
                  </a:r>
                  <a:endParaRPr sz="800" b="0" i="0" u="none" strike="noStrike" cap="none" dirty="0">
                    <a:solidFill>
                      <a:srgbClr val="757575"/>
                    </a:solidFill>
                    <a:ea typeface="Roboto"/>
                    <a:cs typeface="Roboto"/>
                    <a:sym typeface="Roboto"/>
                  </a:endParaRPr>
                </a:p>
              </p:txBody>
            </p:sp>
            <p:pic>
              <p:nvPicPr>
                <p:cNvPr id="78" name="Google Shape;4073;p83">
                  <a:extLst>
                    <a:ext uri="{FF2B5EF4-FFF2-40B4-BE49-F238E27FC236}">
                      <a16:creationId xmlns:a16="http://schemas.microsoft.com/office/drawing/2014/main" id="{249D06F3-249D-EB94-67D5-384AF9683D06}"/>
                    </a:ext>
                  </a:extLst>
                </p:cNvPr>
                <p:cNvPicPr preferRelativeResize="0"/>
                <p:nvPr/>
              </p:nvPicPr>
              <p:blipFill>
                <a:blip r:embed="rId7"/>
                <a:stretch>
                  <a:fillRect/>
                </a:stretch>
              </p:blipFill>
              <p:spPr>
                <a:xfrm>
                  <a:off x="6789317" y="5924168"/>
                  <a:ext cx="228600" cy="257175"/>
                </a:xfrm>
                <a:prstGeom prst="rect">
                  <a:avLst/>
                </a:prstGeom>
                <a:noFill/>
                <a:ln>
                  <a:noFill/>
                </a:ln>
              </p:spPr>
            </p:pic>
          </p:grpSp>
        </p:grpSp>
        <p:grpSp>
          <p:nvGrpSpPr>
            <p:cNvPr id="31" name="组合 87">
              <a:extLst>
                <a:ext uri="{FF2B5EF4-FFF2-40B4-BE49-F238E27FC236}">
                  <a16:creationId xmlns:a16="http://schemas.microsoft.com/office/drawing/2014/main" id="{D00731C7-2450-41F5-E006-352257575818}"/>
                </a:ext>
              </a:extLst>
            </p:cNvPr>
            <p:cNvGrpSpPr/>
            <p:nvPr/>
          </p:nvGrpSpPr>
          <p:grpSpPr>
            <a:xfrm>
              <a:off x="6011435" y="1618640"/>
              <a:ext cx="1185661" cy="2271995"/>
              <a:chOff x="4754844" y="1421790"/>
              <a:chExt cx="1185661" cy="2271995"/>
            </a:xfrm>
          </p:grpSpPr>
          <p:sp>
            <p:nvSpPr>
              <p:cNvPr id="64" name="Google Shape;3328;p73">
                <a:extLst>
                  <a:ext uri="{FF2B5EF4-FFF2-40B4-BE49-F238E27FC236}">
                    <a16:creationId xmlns:a16="http://schemas.microsoft.com/office/drawing/2014/main" id="{53AA2098-1183-418F-35E8-58BD835870BE}"/>
                  </a:ext>
                </a:extLst>
              </p:cNvPr>
              <p:cNvSpPr/>
              <p:nvPr/>
            </p:nvSpPr>
            <p:spPr>
              <a:xfrm>
                <a:off x="4754844" y="1421790"/>
                <a:ext cx="1185661" cy="2271995"/>
              </a:xfrm>
              <a:prstGeom prst="roundRect">
                <a:avLst>
                  <a:gd name="adj" fmla="val 827"/>
                </a:avLst>
              </a:prstGeom>
              <a:solidFill>
                <a:srgbClr val="E3F2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800" b="0" i="0" u="none" strike="noStrike" cap="none">
                  <a:solidFill>
                    <a:srgbClr val="9E9E9E"/>
                  </a:solidFill>
                  <a:ea typeface="Arial" panose="020B0604020202020204"/>
                  <a:cs typeface="Arial" panose="020B0604020202020204"/>
                  <a:sym typeface="Arial" panose="020B0604020202020204"/>
                </a:endParaRPr>
              </a:p>
            </p:txBody>
          </p:sp>
          <p:sp>
            <p:nvSpPr>
              <p:cNvPr id="65" name="Google Shape;3329;p73">
                <a:extLst>
                  <a:ext uri="{FF2B5EF4-FFF2-40B4-BE49-F238E27FC236}">
                    <a16:creationId xmlns:a16="http://schemas.microsoft.com/office/drawing/2014/main" id="{67080E82-792D-C84E-34ED-C1BB6A1314CF}"/>
                  </a:ext>
                </a:extLst>
              </p:cNvPr>
              <p:cNvSpPr txBox="1"/>
              <p:nvPr/>
            </p:nvSpPr>
            <p:spPr>
              <a:xfrm>
                <a:off x="4754846" y="1421792"/>
                <a:ext cx="1021453" cy="240332"/>
              </a:xfrm>
              <a:prstGeom prst="rect">
                <a:avLst/>
              </a:prstGeom>
              <a:noFill/>
              <a:ln>
                <a:noFill/>
              </a:ln>
            </p:spPr>
            <p:txBody>
              <a:bodyPr spcFirstLastPara="1" wrap="square" lIns="91425" tIns="64000" rIns="0" bIns="0" anchor="t" anchorCtr="0">
                <a:noAutofit/>
              </a:bodyPr>
              <a:lstStyle/>
              <a:p>
                <a:pPr marL="0" marR="0" lvl="0" indent="0" algn="l" rtl="0">
                  <a:lnSpc>
                    <a:spcPct val="133000"/>
                  </a:lnSpc>
                  <a:spcBef>
                    <a:spcPts val="0"/>
                  </a:spcBef>
                  <a:spcAft>
                    <a:spcPts val="0"/>
                  </a:spcAft>
                  <a:buClr>
                    <a:srgbClr val="9E9E9E"/>
                  </a:buClr>
                  <a:buFont typeface="Roboto"/>
                  <a:buNone/>
                </a:pPr>
                <a:r>
                  <a:rPr lang="en-US" sz="800" dirty="0">
                    <a:solidFill>
                      <a:srgbClr val="9E9E9E"/>
                    </a:solidFill>
                    <a:ea typeface="Roboto"/>
                    <a:cs typeface="Roboto"/>
                    <a:sym typeface="Roboto"/>
                  </a:rPr>
                  <a:t>Collecting &amp; Analysis</a:t>
                </a:r>
              </a:p>
            </p:txBody>
          </p:sp>
          <p:grpSp>
            <p:nvGrpSpPr>
              <p:cNvPr id="66" name="组合 19">
                <a:extLst>
                  <a:ext uri="{FF2B5EF4-FFF2-40B4-BE49-F238E27FC236}">
                    <a16:creationId xmlns:a16="http://schemas.microsoft.com/office/drawing/2014/main" id="{3192F897-46E6-55B0-B358-8DDC16A9113C}"/>
                  </a:ext>
                </a:extLst>
              </p:cNvPr>
              <p:cNvGrpSpPr/>
              <p:nvPr/>
            </p:nvGrpSpPr>
            <p:grpSpPr>
              <a:xfrm>
                <a:off x="4802801" y="3183687"/>
                <a:ext cx="1080000" cy="385200"/>
                <a:chOff x="5139668" y="6133461"/>
                <a:chExt cx="1080000" cy="385200"/>
              </a:xfrm>
            </p:grpSpPr>
            <p:sp>
              <p:nvSpPr>
                <p:cNvPr id="73" name="Google Shape;3334;p73">
                  <a:extLst>
                    <a:ext uri="{FF2B5EF4-FFF2-40B4-BE49-F238E27FC236}">
                      <a16:creationId xmlns:a16="http://schemas.microsoft.com/office/drawing/2014/main" id="{8052EE50-D593-81C4-82C2-76A4E368EEA8}"/>
                    </a:ext>
                  </a:extLst>
                </p:cNvPr>
                <p:cNvSpPr/>
                <p:nvPr/>
              </p:nvSpPr>
              <p:spPr>
                <a:xfrm>
                  <a:off x="5139668" y="6133461"/>
                  <a:ext cx="10800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429750" tIns="73150" rIns="45700" bIns="73150" anchor="ctr" anchorCtr="0">
                  <a:noAutofit/>
                </a:bodyPr>
                <a:lstStyle/>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Front-End</a:t>
                  </a:r>
                </a:p>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Web</a:t>
                  </a:r>
                  <a:endParaRPr sz="800" b="0" i="0" u="none" strike="noStrike" cap="none" dirty="0">
                    <a:solidFill>
                      <a:srgbClr val="757575"/>
                    </a:solidFill>
                    <a:ea typeface="Roboto"/>
                    <a:cs typeface="Roboto"/>
                    <a:sym typeface="Roboto"/>
                  </a:endParaRPr>
                </a:p>
              </p:txBody>
            </p:sp>
            <p:pic>
              <p:nvPicPr>
                <p:cNvPr id="74" name="Google Shape;3723;p78">
                  <a:extLst>
                    <a:ext uri="{FF2B5EF4-FFF2-40B4-BE49-F238E27FC236}">
                      <a16:creationId xmlns:a16="http://schemas.microsoft.com/office/drawing/2014/main" id="{EF71CE41-AAA8-BE17-DB96-CE2CAFC4BC78}"/>
                    </a:ext>
                  </a:extLst>
                </p:cNvPr>
                <p:cNvPicPr preferRelativeResize="0"/>
                <p:nvPr/>
              </p:nvPicPr>
              <p:blipFill>
                <a:blip r:embed="rId8"/>
                <a:stretch>
                  <a:fillRect/>
                </a:stretch>
              </p:blipFill>
              <p:spPr>
                <a:xfrm>
                  <a:off x="5192657" y="6189330"/>
                  <a:ext cx="201300" cy="273463"/>
                </a:xfrm>
                <a:prstGeom prst="rect">
                  <a:avLst/>
                </a:prstGeom>
                <a:noFill/>
                <a:ln>
                  <a:noFill/>
                </a:ln>
              </p:spPr>
            </p:pic>
          </p:grpSp>
          <p:grpSp>
            <p:nvGrpSpPr>
              <p:cNvPr id="67" name="组合 20">
                <a:extLst>
                  <a:ext uri="{FF2B5EF4-FFF2-40B4-BE49-F238E27FC236}">
                    <a16:creationId xmlns:a16="http://schemas.microsoft.com/office/drawing/2014/main" id="{678F0338-E5EB-C83E-F5E6-CBB5CA633D09}"/>
                  </a:ext>
                </a:extLst>
              </p:cNvPr>
              <p:cNvGrpSpPr/>
              <p:nvPr/>
            </p:nvGrpSpPr>
            <p:grpSpPr>
              <a:xfrm>
                <a:off x="4802801" y="2516292"/>
                <a:ext cx="1080000" cy="385200"/>
                <a:chOff x="5139668" y="6004269"/>
                <a:chExt cx="1080000" cy="385200"/>
              </a:xfrm>
            </p:grpSpPr>
            <p:sp>
              <p:nvSpPr>
                <p:cNvPr id="71" name="Google Shape;3334;p73">
                  <a:extLst>
                    <a:ext uri="{FF2B5EF4-FFF2-40B4-BE49-F238E27FC236}">
                      <a16:creationId xmlns:a16="http://schemas.microsoft.com/office/drawing/2014/main" id="{640A821B-BAAF-7324-FDA7-057CC5EFC00F}"/>
                    </a:ext>
                  </a:extLst>
                </p:cNvPr>
                <p:cNvSpPr/>
                <p:nvPr/>
              </p:nvSpPr>
              <p:spPr>
                <a:xfrm>
                  <a:off x="5139668" y="6004269"/>
                  <a:ext cx="10800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429750" tIns="73150" rIns="45700" bIns="73150" anchor="ctr" anchorCtr="0">
                  <a:noAutofit/>
                </a:bodyPr>
                <a:lstStyle/>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Processing</a:t>
                  </a:r>
                </a:p>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Server</a:t>
                  </a:r>
                  <a:endParaRPr sz="800" b="0" i="0" u="none" strike="noStrike" cap="none" dirty="0">
                    <a:solidFill>
                      <a:srgbClr val="757575"/>
                    </a:solidFill>
                    <a:ea typeface="Roboto"/>
                    <a:cs typeface="Roboto"/>
                    <a:sym typeface="Roboto"/>
                  </a:endParaRPr>
                </a:p>
              </p:txBody>
            </p:sp>
            <p:pic>
              <p:nvPicPr>
                <p:cNvPr id="72" name="Google Shape;3726;p78">
                  <a:extLst>
                    <a:ext uri="{FF2B5EF4-FFF2-40B4-BE49-F238E27FC236}">
                      <a16:creationId xmlns:a16="http://schemas.microsoft.com/office/drawing/2014/main" id="{863666FB-B096-37A2-D430-B9C1802AE36E}"/>
                    </a:ext>
                  </a:extLst>
                </p:cNvPr>
                <p:cNvPicPr preferRelativeResize="0"/>
                <p:nvPr/>
              </p:nvPicPr>
              <p:blipFill>
                <a:blip r:embed="rId9"/>
                <a:stretch>
                  <a:fillRect/>
                </a:stretch>
              </p:blipFill>
              <p:spPr>
                <a:xfrm>
                  <a:off x="5168602" y="6062769"/>
                  <a:ext cx="268200" cy="268200"/>
                </a:xfrm>
                <a:prstGeom prst="rect">
                  <a:avLst/>
                </a:prstGeom>
                <a:noFill/>
                <a:ln>
                  <a:noFill/>
                </a:ln>
              </p:spPr>
            </p:pic>
          </p:grpSp>
          <p:grpSp>
            <p:nvGrpSpPr>
              <p:cNvPr id="68" name="组合 143">
                <a:extLst>
                  <a:ext uri="{FF2B5EF4-FFF2-40B4-BE49-F238E27FC236}">
                    <a16:creationId xmlns:a16="http://schemas.microsoft.com/office/drawing/2014/main" id="{E5D6A598-DB57-E453-5C94-2F2D908C9997}"/>
                  </a:ext>
                </a:extLst>
              </p:cNvPr>
              <p:cNvGrpSpPr/>
              <p:nvPr/>
            </p:nvGrpSpPr>
            <p:grpSpPr>
              <a:xfrm>
                <a:off x="4802801" y="1848898"/>
                <a:ext cx="1080000" cy="385200"/>
                <a:chOff x="5788661" y="5125806"/>
                <a:chExt cx="1080000" cy="385200"/>
              </a:xfrm>
            </p:grpSpPr>
            <p:sp>
              <p:nvSpPr>
                <p:cNvPr id="69" name="Google Shape;3334;p73">
                  <a:extLst>
                    <a:ext uri="{FF2B5EF4-FFF2-40B4-BE49-F238E27FC236}">
                      <a16:creationId xmlns:a16="http://schemas.microsoft.com/office/drawing/2014/main" id="{99047051-B423-9871-B319-919B4B982C7C}"/>
                    </a:ext>
                  </a:extLst>
                </p:cNvPr>
                <p:cNvSpPr/>
                <p:nvPr/>
              </p:nvSpPr>
              <p:spPr>
                <a:xfrm>
                  <a:off x="5788661" y="5125806"/>
                  <a:ext cx="10800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429750" tIns="73150" rIns="45700" bIns="73150" anchor="ctr" anchorCtr="0">
                  <a:noAutofit/>
                </a:bodyPr>
                <a:lstStyle/>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Backend </a:t>
                  </a:r>
                </a:p>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Database</a:t>
                  </a:r>
                  <a:endParaRPr sz="800" b="0" i="0" u="none" strike="noStrike" cap="none" dirty="0">
                    <a:solidFill>
                      <a:srgbClr val="757575"/>
                    </a:solidFill>
                    <a:ea typeface="Roboto"/>
                    <a:cs typeface="Roboto"/>
                    <a:sym typeface="Roboto"/>
                  </a:endParaRPr>
                </a:p>
              </p:txBody>
            </p:sp>
            <p:pic>
              <p:nvPicPr>
                <p:cNvPr id="70" name="Google Shape;3367;p73">
                  <a:extLst>
                    <a:ext uri="{FF2B5EF4-FFF2-40B4-BE49-F238E27FC236}">
                      <a16:creationId xmlns:a16="http://schemas.microsoft.com/office/drawing/2014/main" id="{43E20493-93CA-6825-CAB2-C170B478F374}"/>
                    </a:ext>
                  </a:extLst>
                </p:cNvPr>
                <p:cNvPicPr preferRelativeResize="0"/>
                <p:nvPr/>
              </p:nvPicPr>
              <p:blipFill>
                <a:blip r:embed="rId10"/>
                <a:stretch>
                  <a:fillRect/>
                </a:stretch>
              </p:blipFill>
              <p:spPr>
                <a:xfrm>
                  <a:off x="5861437" y="5188181"/>
                  <a:ext cx="191708" cy="260450"/>
                </a:xfrm>
                <a:prstGeom prst="rect">
                  <a:avLst/>
                </a:prstGeom>
                <a:noFill/>
                <a:ln>
                  <a:noFill/>
                </a:ln>
              </p:spPr>
            </p:pic>
          </p:grpSp>
        </p:grpSp>
        <p:grpSp>
          <p:nvGrpSpPr>
            <p:cNvPr id="33" name="组合 95">
              <a:extLst>
                <a:ext uri="{FF2B5EF4-FFF2-40B4-BE49-F238E27FC236}">
                  <a16:creationId xmlns:a16="http://schemas.microsoft.com/office/drawing/2014/main" id="{E743BC09-EA46-18F6-D4AA-FA0245C83627}"/>
                </a:ext>
              </a:extLst>
            </p:cNvPr>
            <p:cNvGrpSpPr/>
            <p:nvPr/>
          </p:nvGrpSpPr>
          <p:grpSpPr>
            <a:xfrm>
              <a:off x="7802792" y="1618641"/>
              <a:ext cx="1185661" cy="2271994"/>
              <a:chOff x="8374292" y="1421791"/>
              <a:chExt cx="1185661" cy="2271994"/>
            </a:xfrm>
          </p:grpSpPr>
          <p:sp>
            <p:nvSpPr>
              <p:cNvPr id="43" name="Google Shape;3328;p73">
                <a:extLst>
                  <a:ext uri="{FF2B5EF4-FFF2-40B4-BE49-F238E27FC236}">
                    <a16:creationId xmlns:a16="http://schemas.microsoft.com/office/drawing/2014/main" id="{1A65840E-233A-3E21-6E73-917A4A215311}"/>
                  </a:ext>
                </a:extLst>
              </p:cNvPr>
              <p:cNvSpPr/>
              <p:nvPr/>
            </p:nvSpPr>
            <p:spPr>
              <a:xfrm>
                <a:off x="8374292" y="1421791"/>
                <a:ext cx="1185661" cy="2271994"/>
              </a:xfrm>
              <a:prstGeom prst="roundRect">
                <a:avLst>
                  <a:gd name="adj" fmla="val 827"/>
                </a:avLst>
              </a:prstGeom>
              <a:solidFill>
                <a:srgbClr val="E3F2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800" b="0" i="0" u="none" strike="noStrike" cap="none">
                  <a:solidFill>
                    <a:srgbClr val="9E9E9E"/>
                  </a:solidFill>
                  <a:ea typeface="Arial" panose="020B0604020202020204"/>
                  <a:cs typeface="Arial" panose="020B0604020202020204"/>
                  <a:sym typeface="Arial" panose="020B0604020202020204"/>
                </a:endParaRPr>
              </a:p>
            </p:txBody>
          </p:sp>
          <p:sp>
            <p:nvSpPr>
              <p:cNvPr id="45" name="Google Shape;3329;p73">
                <a:extLst>
                  <a:ext uri="{FF2B5EF4-FFF2-40B4-BE49-F238E27FC236}">
                    <a16:creationId xmlns:a16="http://schemas.microsoft.com/office/drawing/2014/main" id="{61F89339-CD10-25B2-43CC-1FEC9BE67298}"/>
                  </a:ext>
                </a:extLst>
              </p:cNvPr>
              <p:cNvSpPr txBox="1"/>
              <p:nvPr/>
            </p:nvSpPr>
            <p:spPr>
              <a:xfrm>
                <a:off x="8374294" y="1421793"/>
                <a:ext cx="1021453" cy="240332"/>
              </a:xfrm>
              <a:prstGeom prst="rect">
                <a:avLst/>
              </a:prstGeom>
              <a:noFill/>
              <a:ln>
                <a:noFill/>
              </a:ln>
            </p:spPr>
            <p:txBody>
              <a:bodyPr spcFirstLastPara="1" wrap="square" lIns="91425" tIns="64000" rIns="0" bIns="0" anchor="t" anchorCtr="0">
                <a:noAutofit/>
              </a:bodyPr>
              <a:lstStyle/>
              <a:p>
                <a:pPr marL="0" marR="0" lvl="0" indent="0" algn="l" rtl="0">
                  <a:lnSpc>
                    <a:spcPct val="133000"/>
                  </a:lnSpc>
                  <a:spcBef>
                    <a:spcPts val="0"/>
                  </a:spcBef>
                  <a:spcAft>
                    <a:spcPts val="0"/>
                  </a:spcAft>
                  <a:buClr>
                    <a:srgbClr val="9E9E9E"/>
                  </a:buClr>
                  <a:buFont typeface="Roboto"/>
                  <a:buNone/>
                </a:pPr>
                <a:r>
                  <a:rPr lang="en-US" sz="800" dirty="0">
                    <a:solidFill>
                      <a:srgbClr val="9E9E9E"/>
                    </a:solidFill>
                    <a:ea typeface="Roboto"/>
                    <a:cs typeface="Roboto"/>
                    <a:sym typeface="Roboto"/>
                  </a:rPr>
                  <a:t>AI Assistant</a:t>
                </a:r>
                <a:endParaRPr sz="800" b="0" i="0" u="none" strike="noStrike" cap="none" dirty="0">
                  <a:solidFill>
                    <a:srgbClr val="9E9E9E"/>
                  </a:solidFill>
                  <a:ea typeface="Roboto"/>
                  <a:cs typeface="Roboto"/>
                  <a:sym typeface="Roboto"/>
                </a:endParaRPr>
              </a:p>
            </p:txBody>
          </p:sp>
          <p:grpSp>
            <p:nvGrpSpPr>
              <p:cNvPr id="46" name="组合 151">
                <a:extLst>
                  <a:ext uri="{FF2B5EF4-FFF2-40B4-BE49-F238E27FC236}">
                    <a16:creationId xmlns:a16="http://schemas.microsoft.com/office/drawing/2014/main" id="{1AB94B2F-D85A-3727-BFF2-8E5641C61935}"/>
                  </a:ext>
                </a:extLst>
              </p:cNvPr>
              <p:cNvGrpSpPr/>
              <p:nvPr/>
            </p:nvGrpSpPr>
            <p:grpSpPr>
              <a:xfrm>
                <a:off x="8424305" y="1841504"/>
                <a:ext cx="1080000" cy="385200"/>
                <a:chOff x="5130273" y="5484113"/>
                <a:chExt cx="1080000" cy="385200"/>
              </a:xfrm>
            </p:grpSpPr>
            <p:sp>
              <p:nvSpPr>
                <p:cNvPr id="59" name="Google Shape;3334;p73">
                  <a:extLst>
                    <a:ext uri="{FF2B5EF4-FFF2-40B4-BE49-F238E27FC236}">
                      <a16:creationId xmlns:a16="http://schemas.microsoft.com/office/drawing/2014/main" id="{F327A51B-FA1D-5C96-8A26-63879E5AFB77}"/>
                    </a:ext>
                  </a:extLst>
                </p:cNvPr>
                <p:cNvSpPr/>
                <p:nvPr/>
              </p:nvSpPr>
              <p:spPr>
                <a:xfrm>
                  <a:off x="5130273" y="5484113"/>
                  <a:ext cx="10800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429750" tIns="73150" rIns="45700" bIns="73150" anchor="ctr" anchorCtr="0">
                  <a:noAutofit/>
                </a:bodyPr>
                <a:lstStyle/>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Vector</a:t>
                  </a:r>
                </a:p>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Database </a:t>
                  </a:r>
                </a:p>
              </p:txBody>
            </p:sp>
            <p:pic>
              <p:nvPicPr>
                <p:cNvPr id="61" name="Google Shape;5412;p106">
                  <a:extLst>
                    <a:ext uri="{FF2B5EF4-FFF2-40B4-BE49-F238E27FC236}">
                      <a16:creationId xmlns:a16="http://schemas.microsoft.com/office/drawing/2014/main" id="{5729812D-B6AA-2D23-CD60-862C19BFD538}"/>
                    </a:ext>
                  </a:extLst>
                </p:cNvPr>
                <p:cNvPicPr preferRelativeResize="0"/>
                <p:nvPr/>
              </p:nvPicPr>
              <p:blipFill>
                <a:blip r:embed="rId11"/>
                <a:stretch>
                  <a:fillRect/>
                </a:stretch>
              </p:blipFill>
              <p:spPr>
                <a:xfrm>
                  <a:off x="5173945" y="5577914"/>
                  <a:ext cx="238725" cy="192306"/>
                </a:xfrm>
                <a:prstGeom prst="rect">
                  <a:avLst/>
                </a:prstGeom>
                <a:noFill/>
                <a:ln>
                  <a:noFill/>
                </a:ln>
              </p:spPr>
            </p:pic>
          </p:grpSp>
          <p:grpSp>
            <p:nvGrpSpPr>
              <p:cNvPr id="47" name="组合 33">
                <a:extLst>
                  <a:ext uri="{FF2B5EF4-FFF2-40B4-BE49-F238E27FC236}">
                    <a16:creationId xmlns:a16="http://schemas.microsoft.com/office/drawing/2014/main" id="{EEE71F23-CB2F-B70B-B2EB-5B9113A7318C}"/>
                  </a:ext>
                </a:extLst>
              </p:cNvPr>
              <p:cNvGrpSpPr/>
              <p:nvPr/>
            </p:nvGrpSpPr>
            <p:grpSpPr>
              <a:xfrm>
                <a:off x="8424305" y="2516292"/>
                <a:ext cx="1080000" cy="385200"/>
                <a:chOff x="4248622" y="5376685"/>
                <a:chExt cx="1080000" cy="385200"/>
              </a:xfrm>
            </p:grpSpPr>
            <p:sp>
              <p:nvSpPr>
                <p:cNvPr id="52" name="Google Shape;3334;p73">
                  <a:extLst>
                    <a:ext uri="{FF2B5EF4-FFF2-40B4-BE49-F238E27FC236}">
                      <a16:creationId xmlns:a16="http://schemas.microsoft.com/office/drawing/2014/main" id="{8F7FC931-9ED4-906E-3BB6-E107E49B564B}"/>
                    </a:ext>
                  </a:extLst>
                </p:cNvPr>
                <p:cNvSpPr/>
                <p:nvPr/>
              </p:nvSpPr>
              <p:spPr>
                <a:xfrm>
                  <a:off x="4248622" y="5376685"/>
                  <a:ext cx="10800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429750" tIns="73150" rIns="45700" bIns="73150" anchor="ctr" anchorCtr="0">
                  <a:noAutofit/>
                </a:bodyPr>
                <a:lstStyle/>
                <a:p>
                  <a:pPr lvl="0">
                    <a:spcBef>
                      <a:spcPts val="200"/>
                    </a:spcBef>
                    <a:buClr>
                      <a:srgbClr val="757575"/>
                    </a:buClr>
                  </a:pPr>
                  <a:r>
                    <a:rPr lang="en-US" altLang="zh-CN" sz="800" dirty="0">
                      <a:solidFill>
                        <a:srgbClr val="757575"/>
                      </a:solidFill>
                      <a:ea typeface="Roboto"/>
                      <a:cs typeface="Roboto"/>
                      <a:sym typeface="Roboto"/>
                    </a:rPr>
                    <a:t>AI Assistant</a:t>
                  </a:r>
                </a:p>
                <a:p>
                  <a:pPr lvl="0">
                    <a:spcBef>
                      <a:spcPts val="200"/>
                    </a:spcBef>
                    <a:buClr>
                      <a:srgbClr val="757575"/>
                    </a:buClr>
                  </a:pPr>
                  <a:r>
                    <a:rPr lang="en-US" altLang="zh-CN" sz="800" dirty="0">
                      <a:solidFill>
                        <a:srgbClr val="757575"/>
                      </a:solidFill>
                      <a:ea typeface="Roboto"/>
                      <a:cs typeface="Roboto"/>
                      <a:sym typeface="Roboto"/>
                    </a:rPr>
                    <a:t>Server</a:t>
                  </a:r>
                </a:p>
              </p:txBody>
            </p:sp>
            <p:pic>
              <p:nvPicPr>
                <p:cNvPr id="53" name="Google Shape;4824;p98">
                  <a:extLst>
                    <a:ext uri="{FF2B5EF4-FFF2-40B4-BE49-F238E27FC236}">
                      <a16:creationId xmlns:a16="http://schemas.microsoft.com/office/drawing/2014/main" id="{CE84A13C-B54C-20F4-9964-374DABA76276}"/>
                    </a:ext>
                  </a:extLst>
                </p:cNvPr>
                <p:cNvPicPr preferRelativeResize="0"/>
                <p:nvPr/>
              </p:nvPicPr>
              <p:blipFill>
                <a:blip r:embed="rId12"/>
                <a:stretch>
                  <a:fillRect/>
                </a:stretch>
              </p:blipFill>
              <p:spPr>
                <a:xfrm>
                  <a:off x="4273290" y="5439196"/>
                  <a:ext cx="288000" cy="268006"/>
                </a:xfrm>
                <a:prstGeom prst="rect">
                  <a:avLst/>
                </a:prstGeom>
                <a:noFill/>
                <a:ln>
                  <a:noFill/>
                </a:ln>
              </p:spPr>
            </p:pic>
          </p:grpSp>
          <p:grpSp>
            <p:nvGrpSpPr>
              <p:cNvPr id="49" name="组合 187">
                <a:extLst>
                  <a:ext uri="{FF2B5EF4-FFF2-40B4-BE49-F238E27FC236}">
                    <a16:creationId xmlns:a16="http://schemas.microsoft.com/office/drawing/2014/main" id="{1FD0A0AD-1320-18BC-82FE-CD2EF5380B6F}"/>
                  </a:ext>
                </a:extLst>
              </p:cNvPr>
              <p:cNvGrpSpPr/>
              <p:nvPr/>
            </p:nvGrpSpPr>
            <p:grpSpPr>
              <a:xfrm>
                <a:off x="8424305" y="3194209"/>
                <a:ext cx="1080000" cy="385200"/>
                <a:chOff x="4807673" y="3627546"/>
                <a:chExt cx="1080000" cy="385200"/>
              </a:xfrm>
            </p:grpSpPr>
            <p:sp>
              <p:nvSpPr>
                <p:cNvPr id="50" name="Google Shape;3334;p73">
                  <a:extLst>
                    <a:ext uri="{FF2B5EF4-FFF2-40B4-BE49-F238E27FC236}">
                      <a16:creationId xmlns:a16="http://schemas.microsoft.com/office/drawing/2014/main" id="{C54D7FD9-9D0A-89B9-C040-778B9A8B9756}"/>
                    </a:ext>
                  </a:extLst>
                </p:cNvPr>
                <p:cNvSpPr/>
                <p:nvPr/>
              </p:nvSpPr>
              <p:spPr>
                <a:xfrm>
                  <a:off x="4807673" y="3627546"/>
                  <a:ext cx="1080000" cy="385200"/>
                </a:xfrm>
                <a:prstGeom prst="roundRect">
                  <a:avLst>
                    <a:gd name="adj" fmla="val 1674"/>
                  </a:avLst>
                </a:prstGeom>
                <a:solidFill>
                  <a:schemeClr val="lt1"/>
                </a:solidFill>
                <a:ln>
                  <a:noFill/>
                </a:ln>
                <a:effectLst>
                  <a:outerShdw blurRad="19050" dist="6350" dir="5400000" algn="ctr" rotWithShape="0">
                    <a:schemeClr val="dk1">
                      <a:alpha val="44705"/>
                    </a:schemeClr>
                  </a:outerShdw>
                </a:effectLst>
              </p:spPr>
              <p:txBody>
                <a:bodyPr spcFirstLastPara="1" wrap="square" lIns="429750" tIns="73150" rIns="45700" bIns="73150" anchor="ctr" anchorCtr="0">
                  <a:noAutofit/>
                </a:bodyPr>
                <a:lstStyle/>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AI Assistant</a:t>
                  </a:r>
                </a:p>
                <a:p>
                  <a:pPr marL="0" marR="0" lvl="0" indent="0" rtl="0">
                    <a:spcBef>
                      <a:spcPts val="200"/>
                    </a:spcBef>
                    <a:spcAft>
                      <a:spcPts val="0"/>
                    </a:spcAft>
                    <a:buClr>
                      <a:srgbClr val="757575"/>
                    </a:buClr>
                    <a:buFont typeface="Roboto"/>
                    <a:buNone/>
                  </a:pPr>
                  <a:r>
                    <a:rPr lang="en-US" sz="800" dirty="0">
                      <a:solidFill>
                        <a:srgbClr val="757575"/>
                      </a:solidFill>
                      <a:ea typeface="Roboto"/>
                      <a:cs typeface="Roboto"/>
                      <a:sym typeface="Roboto"/>
                    </a:rPr>
                    <a:t>Web</a:t>
                  </a:r>
                </a:p>
              </p:txBody>
            </p:sp>
            <p:pic>
              <p:nvPicPr>
                <p:cNvPr id="51" name="Google Shape;1660;p45">
                  <a:extLst>
                    <a:ext uri="{FF2B5EF4-FFF2-40B4-BE49-F238E27FC236}">
                      <a16:creationId xmlns:a16="http://schemas.microsoft.com/office/drawing/2014/main" id="{2F08C372-6014-BC59-F121-C4785A0A2439}"/>
                    </a:ext>
                  </a:extLst>
                </p:cNvPr>
                <p:cNvPicPr preferRelativeResize="0"/>
                <p:nvPr/>
              </p:nvPicPr>
              <p:blipFill>
                <a:blip r:embed="rId13"/>
                <a:stretch>
                  <a:fillRect/>
                </a:stretch>
              </p:blipFill>
              <p:spPr>
                <a:xfrm>
                  <a:off x="4874901" y="3729252"/>
                  <a:ext cx="194619" cy="197400"/>
                </a:xfrm>
                <a:prstGeom prst="rect">
                  <a:avLst/>
                </a:prstGeom>
                <a:noFill/>
                <a:ln>
                  <a:noFill/>
                </a:ln>
              </p:spPr>
            </p:pic>
          </p:grpSp>
        </p:grpSp>
        <p:cxnSp>
          <p:nvCxnSpPr>
            <p:cNvPr id="35" name="Google Shape;3044;p67">
              <a:extLst>
                <a:ext uri="{FF2B5EF4-FFF2-40B4-BE49-F238E27FC236}">
                  <a16:creationId xmlns:a16="http://schemas.microsoft.com/office/drawing/2014/main" id="{AE64D604-36F7-716B-609E-DED3B00427B3}"/>
                </a:ext>
              </a:extLst>
            </p:cNvPr>
            <p:cNvCxnSpPr>
              <a:stCxn id="52" idx="0"/>
              <a:endCxn id="59" idx="2"/>
            </p:cNvCxnSpPr>
            <p:nvPr/>
          </p:nvCxnSpPr>
          <p:spPr>
            <a:xfrm flipV="1">
              <a:off x="8392805" y="2423554"/>
              <a:ext cx="0" cy="289588"/>
            </a:xfrm>
            <a:prstGeom prst="straightConnector1">
              <a:avLst/>
            </a:prstGeom>
            <a:noFill/>
            <a:ln w="9525" cap="flat" cmpd="sng">
              <a:solidFill>
                <a:srgbClr val="3A7DF0"/>
              </a:solidFill>
              <a:prstDash val="solid"/>
              <a:round/>
              <a:headEnd type="triangle" w="med" len="med"/>
              <a:tailEnd type="triangle" w="med" len="med"/>
            </a:ln>
          </p:spPr>
        </p:cxnSp>
        <p:cxnSp>
          <p:nvCxnSpPr>
            <p:cNvPr id="36" name="Google Shape;3044;p67">
              <a:extLst>
                <a:ext uri="{FF2B5EF4-FFF2-40B4-BE49-F238E27FC236}">
                  <a16:creationId xmlns:a16="http://schemas.microsoft.com/office/drawing/2014/main" id="{44710FB2-51DA-20BF-695F-F342B614301A}"/>
                </a:ext>
              </a:extLst>
            </p:cNvPr>
            <p:cNvCxnSpPr>
              <a:stCxn id="50" idx="0"/>
              <a:endCxn id="52" idx="2"/>
            </p:cNvCxnSpPr>
            <p:nvPr/>
          </p:nvCxnSpPr>
          <p:spPr>
            <a:xfrm flipV="1">
              <a:off x="8392805" y="3098342"/>
              <a:ext cx="0" cy="292717"/>
            </a:xfrm>
            <a:prstGeom prst="straightConnector1">
              <a:avLst/>
            </a:prstGeom>
            <a:noFill/>
            <a:ln w="9525" cap="flat" cmpd="sng">
              <a:solidFill>
                <a:srgbClr val="3A7DF0"/>
              </a:solidFill>
              <a:prstDash val="solid"/>
              <a:round/>
              <a:headEnd type="triangle" w="med" len="med"/>
              <a:tailEnd type="triangle" w="med" len="med"/>
            </a:ln>
          </p:spPr>
        </p:cxnSp>
        <p:cxnSp>
          <p:nvCxnSpPr>
            <p:cNvPr id="37" name="Google Shape;3044;p67">
              <a:extLst>
                <a:ext uri="{FF2B5EF4-FFF2-40B4-BE49-F238E27FC236}">
                  <a16:creationId xmlns:a16="http://schemas.microsoft.com/office/drawing/2014/main" id="{5EB50482-D730-5CA1-888A-6435E5A4B2FF}"/>
                </a:ext>
              </a:extLst>
            </p:cNvPr>
            <p:cNvCxnSpPr>
              <a:stCxn id="71" idx="0"/>
              <a:endCxn id="69" idx="2"/>
            </p:cNvCxnSpPr>
            <p:nvPr/>
          </p:nvCxnSpPr>
          <p:spPr>
            <a:xfrm flipV="1">
              <a:off x="6599392" y="2430948"/>
              <a:ext cx="0" cy="282194"/>
            </a:xfrm>
            <a:prstGeom prst="straightConnector1">
              <a:avLst/>
            </a:prstGeom>
            <a:noFill/>
            <a:ln w="9525" cap="flat" cmpd="sng">
              <a:solidFill>
                <a:srgbClr val="3A7DF0"/>
              </a:solidFill>
              <a:prstDash val="solid"/>
              <a:round/>
              <a:headEnd type="triangle" w="med" len="med"/>
              <a:tailEnd type="triangle" w="med" len="med"/>
            </a:ln>
          </p:spPr>
        </p:cxnSp>
        <p:cxnSp>
          <p:nvCxnSpPr>
            <p:cNvPr id="38" name="Google Shape;3044;p67">
              <a:extLst>
                <a:ext uri="{FF2B5EF4-FFF2-40B4-BE49-F238E27FC236}">
                  <a16:creationId xmlns:a16="http://schemas.microsoft.com/office/drawing/2014/main" id="{BDC00935-87BF-CDF1-05AF-A2CC21972456}"/>
                </a:ext>
              </a:extLst>
            </p:cNvPr>
            <p:cNvCxnSpPr>
              <a:stCxn id="73" idx="0"/>
              <a:endCxn id="71" idx="2"/>
            </p:cNvCxnSpPr>
            <p:nvPr/>
          </p:nvCxnSpPr>
          <p:spPr>
            <a:xfrm flipV="1">
              <a:off x="6599392" y="3098342"/>
              <a:ext cx="0" cy="282195"/>
            </a:xfrm>
            <a:prstGeom prst="straightConnector1">
              <a:avLst/>
            </a:prstGeom>
            <a:noFill/>
            <a:ln w="9525" cap="flat" cmpd="sng">
              <a:solidFill>
                <a:srgbClr val="3A7DF0"/>
              </a:solidFill>
              <a:prstDash val="solid"/>
              <a:round/>
              <a:headEnd type="triangle" w="med" len="med"/>
              <a:tailEnd type="triangle" w="med" len="med"/>
            </a:ln>
          </p:spPr>
        </p:cxnSp>
        <p:cxnSp>
          <p:nvCxnSpPr>
            <p:cNvPr id="39" name="Google Shape;3044;p67">
              <a:extLst>
                <a:ext uri="{FF2B5EF4-FFF2-40B4-BE49-F238E27FC236}">
                  <a16:creationId xmlns:a16="http://schemas.microsoft.com/office/drawing/2014/main" id="{4568D47D-A6DF-0694-4A79-3B2153E7B932}"/>
                </a:ext>
              </a:extLst>
            </p:cNvPr>
            <p:cNvCxnSpPr>
              <a:stCxn id="52" idx="1"/>
            </p:cNvCxnSpPr>
            <p:nvPr/>
          </p:nvCxnSpPr>
          <p:spPr>
            <a:xfrm flipH="1">
              <a:off x="7139393" y="2905742"/>
              <a:ext cx="713412" cy="0"/>
            </a:xfrm>
            <a:prstGeom prst="straightConnector1">
              <a:avLst/>
            </a:prstGeom>
            <a:noFill/>
            <a:ln w="9525" cap="flat" cmpd="sng">
              <a:solidFill>
                <a:srgbClr val="3A7DF0"/>
              </a:solidFill>
              <a:prstDash val="solid"/>
              <a:round/>
              <a:headEnd type="triangle" w="med" len="med"/>
              <a:tailEnd type="triangle" w="med" len="med"/>
            </a:ln>
          </p:spPr>
        </p:cxnSp>
        <p:cxnSp>
          <p:nvCxnSpPr>
            <p:cNvPr id="40" name="Google Shape;3044;p67">
              <a:extLst>
                <a:ext uri="{FF2B5EF4-FFF2-40B4-BE49-F238E27FC236}">
                  <a16:creationId xmlns:a16="http://schemas.microsoft.com/office/drawing/2014/main" id="{CD463552-C585-7CA3-6775-AE494605691A}"/>
                </a:ext>
              </a:extLst>
            </p:cNvPr>
            <p:cNvCxnSpPr>
              <a:endCxn id="80" idx="2"/>
            </p:cNvCxnSpPr>
            <p:nvPr/>
          </p:nvCxnSpPr>
          <p:spPr>
            <a:xfrm rot="10800000" flipV="1">
              <a:off x="4786496" y="2908463"/>
              <a:ext cx="2720157" cy="445857"/>
            </a:xfrm>
            <a:prstGeom prst="bentConnector4">
              <a:avLst>
                <a:gd name="adj1" fmla="val -330"/>
                <a:gd name="adj2" fmla="val -305904"/>
              </a:avLst>
            </a:prstGeom>
            <a:noFill/>
            <a:ln w="9525" cap="flat" cmpd="sng">
              <a:solidFill>
                <a:srgbClr val="3A7DF0"/>
              </a:solidFill>
              <a:prstDash val="solid"/>
              <a:round/>
              <a:headEnd type="none" w="med" len="med"/>
              <a:tailEnd type="triangle" w="med" len="med"/>
            </a:ln>
          </p:spPr>
        </p:cxnSp>
        <p:cxnSp>
          <p:nvCxnSpPr>
            <p:cNvPr id="41" name="直接连接符 142">
              <a:extLst>
                <a:ext uri="{FF2B5EF4-FFF2-40B4-BE49-F238E27FC236}">
                  <a16:creationId xmlns:a16="http://schemas.microsoft.com/office/drawing/2014/main" id="{5CFC164F-EBE6-83C0-C355-22A481899908}"/>
                </a:ext>
              </a:extLst>
            </p:cNvPr>
            <p:cNvCxnSpPr>
              <a:stCxn id="77" idx="3"/>
              <a:endCxn id="71" idx="1"/>
            </p:cNvCxnSpPr>
            <p:nvPr/>
          </p:nvCxnSpPr>
          <p:spPr>
            <a:xfrm flipV="1">
              <a:off x="5352908" y="2905742"/>
              <a:ext cx="706484" cy="667172"/>
            </a:xfrm>
            <a:prstGeom prst="bentConnector3">
              <a:avLst>
                <a:gd name="adj1" fmla="val 50000"/>
              </a:avLst>
            </a:prstGeom>
            <a:noFill/>
            <a:ln w="9525" cap="flat" cmpd="sng">
              <a:solidFill>
                <a:srgbClr val="3A7DF0"/>
              </a:solidFill>
              <a:prstDash val="solid"/>
              <a:round/>
              <a:headEnd type="triangle" w="med" len="med"/>
              <a:tailEnd type="triangle" w="med" len="med"/>
            </a:ln>
          </p:spPr>
        </p:cxnSp>
      </p:grpSp>
      <p:grpSp>
        <p:nvGrpSpPr>
          <p:cNvPr id="81" name="组合 1050">
            <a:extLst>
              <a:ext uri="{FF2B5EF4-FFF2-40B4-BE49-F238E27FC236}">
                <a16:creationId xmlns:a16="http://schemas.microsoft.com/office/drawing/2014/main" id="{59F313CA-0100-DA8A-2F6A-25786FFAEF8B}"/>
              </a:ext>
            </a:extLst>
          </p:cNvPr>
          <p:cNvGrpSpPr/>
          <p:nvPr/>
        </p:nvGrpSpPr>
        <p:grpSpPr>
          <a:xfrm>
            <a:off x="1184890" y="1100412"/>
            <a:ext cx="1529903" cy="5177096"/>
            <a:chOff x="691351" y="1014154"/>
            <a:chExt cx="1529903" cy="5177096"/>
          </a:xfrm>
        </p:grpSpPr>
        <p:grpSp>
          <p:nvGrpSpPr>
            <p:cNvPr id="82" name="Google Shape;2847;p63">
              <a:extLst>
                <a:ext uri="{FF2B5EF4-FFF2-40B4-BE49-F238E27FC236}">
                  <a16:creationId xmlns:a16="http://schemas.microsoft.com/office/drawing/2014/main" id="{333455B8-8403-F7E2-F272-F194E8043537}"/>
                </a:ext>
              </a:extLst>
            </p:cNvPr>
            <p:cNvGrpSpPr/>
            <p:nvPr/>
          </p:nvGrpSpPr>
          <p:grpSpPr>
            <a:xfrm>
              <a:off x="691351" y="1014154"/>
              <a:ext cx="1529903" cy="5177096"/>
              <a:chOff x="2178037" y="1054764"/>
              <a:chExt cx="1146188" cy="637511"/>
            </a:xfrm>
          </p:grpSpPr>
          <p:sp>
            <p:nvSpPr>
              <p:cNvPr id="114" name="Google Shape;2848;p63">
                <a:extLst>
                  <a:ext uri="{FF2B5EF4-FFF2-40B4-BE49-F238E27FC236}">
                    <a16:creationId xmlns:a16="http://schemas.microsoft.com/office/drawing/2014/main" id="{C548640E-1643-0B5D-19E9-B9D4B413D46D}"/>
                  </a:ext>
                </a:extLst>
              </p:cNvPr>
              <p:cNvSpPr/>
              <p:nvPr/>
            </p:nvSpPr>
            <p:spPr>
              <a:xfrm>
                <a:off x="2178037" y="1054764"/>
                <a:ext cx="1146188" cy="637511"/>
              </a:xfrm>
              <a:prstGeom prst="roundRect">
                <a:avLst>
                  <a:gd name="adj" fmla="val 827"/>
                </a:avLst>
              </a:prstGeom>
              <a:solidFill>
                <a:srgbClr val="F1F8E9"/>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ea typeface="Arial" panose="020B0604020202020204"/>
                  <a:cs typeface="Arial" panose="020B0604020202020204"/>
                  <a:sym typeface="Arial" panose="020B0604020202020204"/>
                </a:endParaRPr>
              </a:p>
            </p:txBody>
          </p:sp>
          <p:sp>
            <p:nvSpPr>
              <p:cNvPr id="115" name="Google Shape;2849;p63">
                <a:extLst>
                  <a:ext uri="{FF2B5EF4-FFF2-40B4-BE49-F238E27FC236}">
                    <a16:creationId xmlns:a16="http://schemas.microsoft.com/office/drawing/2014/main" id="{783B65B9-EF2B-A893-FE50-BA7A60A6989B}"/>
                  </a:ext>
                </a:extLst>
              </p:cNvPr>
              <p:cNvSpPr txBox="1"/>
              <p:nvPr/>
            </p:nvSpPr>
            <p:spPr>
              <a:xfrm>
                <a:off x="2178037" y="1054764"/>
                <a:ext cx="983388" cy="46201"/>
              </a:xfrm>
              <a:prstGeom prst="rect">
                <a:avLst/>
              </a:prstGeom>
              <a:noFill/>
              <a:ln>
                <a:noFill/>
              </a:ln>
            </p:spPr>
            <p:txBody>
              <a:bodyPr spcFirstLastPara="1" wrap="square" lIns="91425" tIns="54850" rIns="0" bIns="0" anchor="t" anchorCtr="0">
                <a:noAutofit/>
              </a:bodyPr>
              <a:lstStyle/>
              <a:p>
                <a:pPr>
                  <a:lnSpc>
                    <a:spcPct val="125000"/>
                  </a:lnSpc>
                  <a:buClr>
                    <a:srgbClr val="9E9E9E"/>
                  </a:buClr>
                  <a:buFont typeface="Roboto"/>
                  <a:buNone/>
                </a:pPr>
                <a:r>
                  <a:rPr lang="en-US" altLang="zh-CN" sz="1000" kern="0" dirty="0">
                    <a:solidFill>
                      <a:srgbClr val="9E9E9E"/>
                    </a:solidFill>
                    <a:ea typeface="Roboto"/>
                    <a:cs typeface="Roboto"/>
                    <a:sym typeface="Roboto"/>
                  </a:rPr>
                  <a:t>Devices &amp; Services</a:t>
                </a:r>
                <a:endParaRPr sz="1000" kern="0" dirty="0">
                  <a:solidFill>
                    <a:srgbClr val="9E9E9E"/>
                  </a:solidFill>
                  <a:ea typeface="Roboto"/>
                  <a:cs typeface="Roboto"/>
                  <a:sym typeface="Roboto"/>
                </a:endParaRPr>
              </a:p>
            </p:txBody>
          </p:sp>
        </p:grpSp>
        <p:grpSp>
          <p:nvGrpSpPr>
            <p:cNvPr id="83" name="组合 1032">
              <a:extLst>
                <a:ext uri="{FF2B5EF4-FFF2-40B4-BE49-F238E27FC236}">
                  <a16:creationId xmlns:a16="http://schemas.microsoft.com/office/drawing/2014/main" id="{03AD0974-DC41-DB99-6FD1-E13F8F8153E0}"/>
                </a:ext>
              </a:extLst>
            </p:cNvPr>
            <p:cNvGrpSpPr/>
            <p:nvPr/>
          </p:nvGrpSpPr>
          <p:grpSpPr>
            <a:xfrm>
              <a:off x="942378" y="1462218"/>
              <a:ext cx="951913" cy="763331"/>
              <a:chOff x="725671" y="1821208"/>
              <a:chExt cx="951913" cy="763331"/>
            </a:xfrm>
          </p:grpSpPr>
          <p:sp>
            <p:nvSpPr>
              <p:cNvPr id="112" name="Meraki MV">
                <a:extLst>
                  <a:ext uri="{FF2B5EF4-FFF2-40B4-BE49-F238E27FC236}">
                    <a16:creationId xmlns:a16="http://schemas.microsoft.com/office/drawing/2014/main" id="{C1739DA2-B64B-E25D-8F33-1DE611CDFF47}"/>
                  </a:ext>
                </a:extLst>
              </p:cNvPr>
              <p:cNvSpPr txBox="1"/>
              <p:nvPr/>
            </p:nvSpPr>
            <p:spPr>
              <a:xfrm>
                <a:off x="725671" y="2379355"/>
                <a:ext cx="951913" cy="205184"/>
              </a:xfrm>
              <a:prstGeom prst="rect">
                <a:avLst/>
              </a:prstGeom>
              <a:ln w="12700">
                <a:miter lim="400000"/>
              </a:ln>
            </p:spPr>
            <p:txBody>
              <a:bodyPr wrap="square" lIns="25400" tIns="25400" rIns="25400" bIns="25400" anchor="ctr">
                <a:spAutoFit/>
              </a:bodyPr>
              <a:lstStyle>
                <a:defPPr>
                  <a:defRPr lang="en-US"/>
                </a:defPPr>
                <a:lvl1pPr algn="ctr" defTabSz="1219200" fontAlgn="t" hangingPunct="0">
                  <a:defRPr sz="1000" b="0" i="1" kern="0">
                    <a:solidFill>
                      <a:srgbClr val="1E4471"/>
                    </a:solidFill>
                    <a:latin typeface="CiscoSansTT Light"/>
                    <a:ea typeface="CiscoSansTT Light"/>
                    <a:cs typeface="CiscoSansTT Light"/>
                  </a:defRPr>
                </a:lvl1pPr>
              </a:lstStyle>
              <a:p>
                <a:r>
                  <a:rPr lang="en-US" dirty="0">
                    <a:latin typeface="+mn-lt"/>
                    <a:sym typeface="CiscoSansTT"/>
                  </a:rPr>
                  <a:t>Cloud</a:t>
                </a:r>
              </a:p>
            </p:txBody>
          </p:sp>
          <p:pic>
            <p:nvPicPr>
              <p:cNvPr id="113" name="图片 1031">
                <a:extLst>
                  <a:ext uri="{FF2B5EF4-FFF2-40B4-BE49-F238E27FC236}">
                    <a16:creationId xmlns:a16="http://schemas.microsoft.com/office/drawing/2014/main" id="{9AAAAA55-5C93-2B15-5BE3-836C6BB3D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4187" y="1821208"/>
                <a:ext cx="657892" cy="657892"/>
              </a:xfrm>
              <a:prstGeom prst="rect">
                <a:avLst/>
              </a:prstGeom>
            </p:spPr>
          </p:pic>
        </p:grpSp>
        <p:grpSp>
          <p:nvGrpSpPr>
            <p:cNvPr id="85" name="组合 1033">
              <a:extLst>
                <a:ext uri="{FF2B5EF4-FFF2-40B4-BE49-F238E27FC236}">
                  <a16:creationId xmlns:a16="http://schemas.microsoft.com/office/drawing/2014/main" id="{2E0262CC-7C9C-3DF8-45A3-754223DF34F8}"/>
                </a:ext>
              </a:extLst>
            </p:cNvPr>
            <p:cNvGrpSpPr/>
            <p:nvPr/>
          </p:nvGrpSpPr>
          <p:grpSpPr>
            <a:xfrm>
              <a:off x="920886" y="3731466"/>
              <a:ext cx="994896" cy="738759"/>
              <a:chOff x="1110581" y="2905742"/>
              <a:chExt cx="994896" cy="738759"/>
            </a:xfrm>
          </p:grpSpPr>
          <p:sp>
            <p:nvSpPr>
              <p:cNvPr id="107" name="Google Shape;1526;p285">
                <a:extLst>
                  <a:ext uri="{FF2B5EF4-FFF2-40B4-BE49-F238E27FC236}">
                    <a16:creationId xmlns:a16="http://schemas.microsoft.com/office/drawing/2014/main" id="{126E2B56-791A-67A3-575E-DE33A5483259}"/>
                  </a:ext>
                </a:extLst>
              </p:cNvPr>
              <p:cNvSpPr txBox="1"/>
              <p:nvPr/>
            </p:nvSpPr>
            <p:spPr>
              <a:xfrm>
                <a:off x="1110581" y="3490613"/>
                <a:ext cx="994896" cy="153888"/>
              </a:xfrm>
              <a:prstGeom prst="rect">
                <a:avLst/>
              </a:prstGeom>
              <a:ln w="12700">
                <a:miter lim="400000"/>
              </a:ln>
            </p:spPr>
            <p:txBody>
              <a:bodyPr wrap="square" lIns="0" tIns="0" rIns="0" bIns="0">
                <a:spAutoFit/>
              </a:bodyPr>
              <a:lstStyle/>
              <a:p>
                <a:pPr algn="ctr" defTabSz="1219200" fontAlgn="t" hangingPunct="0">
                  <a:defRPr/>
                </a:pPr>
                <a:r>
                  <a:rPr lang="en-US" altLang="zh-CN" sz="1000" i="1" kern="0" dirty="0">
                    <a:solidFill>
                      <a:srgbClr val="1E4471"/>
                    </a:solidFill>
                    <a:ea typeface="CiscoSansTT Light"/>
                    <a:cs typeface="CiscoSansTT Light"/>
                    <a:sym typeface="CiscoSansTT Light"/>
                  </a:rPr>
                  <a:t>Campus Network</a:t>
                </a:r>
                <a:endParaRPr lang="en-US" sz="1000" i="1" kern="0" dirty="0">
                  <a:solidFill>
                    <a:srgbClr val="1E4471"/>
                  </a:solidFill>
                  <a:ea typeface="CiscoSansTT Light"/>
                  <a:cs typeface="CiscoSansTT Light"/>
                  <a:sym typeface="CiscoSansTT Light"/>
                </a:endParaRPr>
              </a:p>
            </p:txBody>
          </p:sp>
          <p:grpSp>
            <p:nvGrpSpPr>
              <p:cNvPr id="108" name="Group 53">
                <a:extLst>
                  <a:ext uri="{FF2B5EF4-FFF2-40B4-BE49-F238E27FC236}">
                    <a16:creationId xmlns:a16="http://schemas.microsoft.com/office/drawing/2014/main" id="{5E494477-C9BA-D340-DD60-C961B06EF92B}"/>
                  </a:ext>
                </a:extLst>
              </p:cNvPr>
              <p:cNvGrpSpPr/>
              <p:nvPr/>
            </p:nvGrpSpPr>
            <p:grpSpPr>
              <a:xfrm>
                <a:off x="1329027" y="2905742"/>
                <a:ext cx="555940" cy="541020"/>
                <a:chOff x="1222908" y="314098"/>
                <a:chExt cx="266876" cy="267936"/>
              </a:xfrm>
            </p:grpSpPr>
            <p:sp>
              <p:nvSpPr>
                <p:cNvPr id="109" name="Freeform 30">
                  <a:extLst>
                    <a:ext uri="{FF2B5EF4-FFF2-40B4-BE49-F238E27FC236}">
                      <a16:creationId xmlns:a16="http://schemas.microsoft.com/office/drawing/2014/main" id="{A098EB44-17B5-4CA6-93B0-BDD55B9E93FA}"/>
                    </a:ext>
                  </a:extLst>
                </p:cNvPr>
                <p:cNvSpPr/>
                <p:nvPr/>
              </p:nvSpPr>
              <p:spPr bwMode="auto">
                <a:xfrm>
                  <a:off x="1225025" y="317276"/>
                  <a:ext cx="262640" cy="262640"/>
                </a:xfrm>
                <a:custGeom>
                  <a:avLst/>
                  <a:gdLst>
                    <a:gd name="T0" fmla="*/ 5 w 105"/>
                    <a:gd name="T1" fmla="*/ 105 h 105"/>
                    <a:gd name="T2" fmla="*/ 0 w 105"/>
                    <a:gd name="T3" fmla="*/ 100 h 105"/>
                    <a:gd name="T4" fmla="*/ 0 w 105"/>
                    <a:gd name="T5" fmla="*/ 5 h 105"/>
                    <a:gd name="T6" fmla="*/ 5 w 105"/>
                    <a:gd name="T7" fmla="*/ 0 h 105"/>
                    <a:gd name="T8" fmla="*/ 100 w 105"/>
                    <a:gd name="T9" fmla="*/ 0 h 105"/>
                    <a:gd name="T10" fmla="*/ 105 w 105"/>
                    <a:gd name="T11" fmla="*/ 5 h 105"/>
                    <a:gd name="T12" fmla="*/ 105 w 105"/>
                    <a:gd name="T13" fmla="*/ 100 h 105"/>
                    <a:gd name="T14" fmla="*/ 100 w 105"/>
                    <a:gd name="T15" fmla="*/ 105 h 105"/>
                    <a:gd name="T16" fmla="*/ 5 w 105"/>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5">
                      <a:moveTo>
                        <a:pt x="5" y="105"/>
                      </a:moveTo>
                      <a:cubicBezTo>
                        <a:pt x="3" y="105"/>
                        <a:pt x="0" y="102"/>
                        <a:pt x="0" y="100"/>
                      </a:cubicBezTo>
                      <a:cubicBezTo>
                        <a:pt x="0" y="5"/>
                        <a:pt x="0" y="5"/>
                        <a:pt x="0" y="5"/>
                      </a:cubicBezTo>
                      <a:cubicBezTo>
                        <a:pt x="0" y="2"/>
                        <a:pt x="3" y="0"/>
                        <a:pt x="5" y="0"/>
                      </a:cubicBezTo>
                      <a:cubicBezTo>
                        <a:pt x="100" y="0"/>
                        <a:pt x="100" y="0"/>
                        <a:pt x="100" y="0"/>
                      </a:cubicBezTo>
                      <a:cubicBezTo>
                        <a:pt x="103" y="0"/>
                        <a:pt x="105" y="2"/>
                        <a:pt x="105" y="5"/>
                      </a:cubicBezTo>
                      <a:cubicBezTo>
                        <a:pt x="105" y="100"/>
                        <a:pt x="105" y="100"/>
                        <a:pt x="105" y="100"/>
                      </a:cubicBezTo>
                      <a:cubicBezTo>
                        <a:pt x="105" y="102"/>
                        <a:pt x="103" y="105"/>
                        <a:pt x="100" y="105"/>
                      </a:cubicBezTo>
                      <a:lnTo>
                        <a:pt x="5" y="105"/>
                      </a:ln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endParaRPr lang="en-US" dirty="0"/>
                </a:p>
              </p:txBody>
            </p:sp>
            <p:sp>
              <p:nvSpPr>
                <p:cNvPr id="110" name="Freeform 31">
                  <a:extLst>
                    <a:ext uri="{FF2B5EF4-FFF2-40B4-BE49-F238E27FC236}">
                      <a16:creationId xmlns:a16="http://schemas.microsoft.com/office/drawing/2014/main" id="{8169E615-66AA-7915-AEC2-8CE005657919}"/>
                    </a:ext>
                  </a:extLst>
                </p:cNvPr>
                <p:cNvSpPr>
                  <a:spLocks noEditPoints="1"/>
                </p:cNvSpPr>
                <p:nvPr/>
              </p:nvSpPr>
              <p:spPr bwMode="auto">
                <a:xfrm>
                  <a:off x="1222908" y="314098"/>
                  <a:ext cx="266876" cy="267936"/>
                </a:xfrm>
                <a:custGeom>
                  <a:avLst/>
                  <a:gdLst>
                    <a:gd name="T0" fmla="*/ 101 w 107"/>
                    <a:gd name="T1" fmla="*/ 2 h 107"/>
                    <a:gd name="T2" fmla="*/ 105 w 107"/>
                    <a:gd name="T3" fmla="*/ 6 h 107"/>
                    <a:gd name="T4" fmla="*/ 105 w 107"/>
                    <a:gd name="T5" fmla="*/ 101 h 107"/>
                    <a:gd name="T6" fmla="*/ 101 w 107"/>
                    <a:gd name="T7" fmla="*/ 105 h 107"/>
                    <a:gd name="T8" fmla="*/ 6 w 107"/>
                    <a:gd name="T9" fmla="*/ 105 h 107"/>
                    <a:gd name="T10" fmla="*/ 2 w 107"/>
                    <a:gd name="T11" fmla="*/ 101 h 107"/>
                    <a:gd name="T12" fmla="*/ 2 w 107"/>
                    <a:gd name="T13" fmla="*/ 6 h 107"/>
                    <a:gd name="T14" fmla="*/ 6 w 107"/>
                    <a:gd name="T15" fmla="*/ 2 h 107"/>
                    <a:gd name="T16" fmla="*/ 101 w 107"/>
                    <a:gd name="T17" fmla="*/ 2 h 107"/>
                    <a:gd name="T18" fmla="*/ 101 w 107"/>
                    <a:gd name="T19" fmla="*/ 0 h 107"/>
                    <a:gd name="T20" fmla="*/ 6 w 107"/>
                    <a:gd name="T21" fmla="*/ 0 h 107"/>
                    <a:gd name="T22" fmla="*/ 0 w 107"/>
                    <a:gd name="T23" fmla="*/ 6 h 107"/>
                    <a:gd name="T24" fmla="*/ 0 w 107"/>
                    <a:gd name="T25" fmla="*/ 101 h 107"/>
                    <a:gd name="T26" fmla="*/ 6 w 107"/>
                    <a:gd name="T27" fmla="*/ 107 h 107"/>
                    <a:gd name="T28" fmla="*/ 101 w 107"/>
                    <a:gd name="T29" fmla="*/ 107 h 107"/>
                    <a:gd name="T30" fmla="*/ 107 w 107"/>
                    <a:gd name="T31" fmla="*/ 101 h 107"/>
                    <a:gd name="T32" fmla="*/ 107 w 107"/>
                    <a:gd name="T33" fmla="*/ 6 h 107"/>
                    <a:gd name="T34" fmla="*/ 101 w 107"/>
                    <a:gd name="T3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107">
                      <a:moveTo>
                        <a:pt x="101" y="2"/>
                      </a:moveTo>
                      <a:cubicBezTo>
                        <a:pt x="103" y="2"/>
                        <a:pt x="105" y="4"/>
                        <a:pt x="105" y="6"/>
                      </a:cubicBezTo>
                      <a:cubicBezTo>
                        <a:pt x="105" y="101"/>
                        <a:pt x="105" y="101"/>
                        <a:pt x="105" y="101"/>
                      </a:cubicBezTo>
                      <a:cubicBezTo>
                        <a:pt x="105" y="103"/>
                        <a:pt x="103" y="105"/>
                        <a:pt x="101" y="105"/>
                      </a:cubicBezTo>
                      <a:cubicBezTo>
                        <a:pt x="6" y="105"/>
                        <a:pt x="6" y="105"/>
                        <a:pt x="6" y="105"/>
                      </a:cubicBezTo>
                      <a:cubicBezTo>
                        <a:pt x="4" y="105"/>
                        <a:pt x="2" y="103"/>
                        <a:pt x="2" y="101"/>
                      </a:cubicBezTo>
                      <a:cubicBezTo>
                        <a:pt x="2" y="6"/>
                        <a:pt x="2" y="6"/>
                        <a:pt x="2" y="6"/>
                      </a:cubicBezTo>
                      <a:cubicBezTo>
                        <a:pt x="2" y="4"/>
                        <a:pt x="4" y="2"/>
                        <a:pt x="6" y="2"/>
                      </a:cubicBezTo>
                      <a:cubicBezTo>
                        <a:pt x="101" y="2"/>
                        <a:pt x="101" y="2"/>
                        <a:pt x="101" y="2"/>
                      </a:cubicBezTo>
                      <a:moveTo>
                        <a:pt x="101" y="0"/>
                      </a:moveTo>
                      <a:cubicBezTo>
                        <a:pt x="6" y="0"/>
                        <a:pt x="6" y="0"/>
                        <a:pt x="6" y="0"/>
                      </a:cubicBezTo>
                      <a:cubicBezTo>
                        <a:pt x="3" y="0"/>
                        <a:pt x="0" y="3"/>
                        <a:pt x="0" y="6"/>
                      </a:cubicBezTo>
                      <a:cubicBezTo>
                        <a:pt x="0" y="101"/>
                        <a:pt x="0" y="101"/>
                        <a:pt x="0" y="101"/>
                      </a:cubicBezTo>
                      <a:cubicBezTo>
                        <a:pt x="0" y="104"/>
                        <a:pt x="3" y="107"/>
                        <a:pt x="6" y="107"/>
                      </a:cubicBezTo>
                      <a:cubicBezTo>
                        <a:pt x="101" y="107"/>
                        <a:pt x="101" y="107"/>
                        <a:pt x="101" y="107"/>
                      </a:cubicBezTo>
                      <a:cubicBezTo>
                        <a:pt x="104" y="107"/>
                        <a:pt x="107" y="104"/>
                        <a:pt x="107" y="101"/>
                      </a:cubicBezTo>
                      <a:cubicBezTo>
                        <a:pt x="107" y="6"/>
                        <a:pt x="107" y="6"/>
                        <a:pt x="107" y="6"/>
                      </a:cubicBezTo>
                      <a:cubicBezTo>
                        <a:pt x="107" y="3"/>
                        <a:pt x="104" y="0"/>
                        <a:pt x="101" y="0"/>
                      </a:cubicBezTo>
                    </a:path>
                  </a:pathLst>
                </a:custGeom>
                <a:solidFill>
                  <a:srgbClr val="0050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endParaRPr lang="en-US"/>
                </a:p>
              </p:txBody>
            </p:sp>
            <p:sp>
              <p:nvSpPr>
                <p:cNvPr id="111" name="Freeform 32">
                  <a:extLst>
                    <a:ext uri="{FF2B5EF4-FFF2-40B4-BE49-F238E27FC236}">
                      <a16:creationId xmlns:a16="http://schemas.microsoft.com/office/drawing/2014/main" id="{980129E8-D819-1AB5-0DD1-358C361F4831}"/>
                    </a:ext>
                  </a:extLst>
                </p:cNvPr>
                <p:cNvSpPr/>
                <p:nvPr/>
              </p:nvSpPr>
              <p:spPr bwMode="auto">
                <a:xfrm>
                  <a:off x="1245147" y="337397"/>
                  <a:ext cx="222397" cy="222397"/>
                </a:xfrm>
                <a:custGeom>
                  <a:avLst/>
                  <a:gdLst>
                    <a:gd name="T0" fmla="*/ 70 w 89"/>
                    <a:gd name="T1" fmla="*/ 65 h 89"/>
                    <a:gd name="T2" fmla="*/ 59 w 89"/>
                    <a:gd name="T3" fmla="*/ 54 h 89"/>
                    <a:gd name="T4" fmla="*/ 62 w 89"/>
                    <a:gd name="T5" fmla="*/ 47 h 89"/>
                    <a:gd name="T6" fmla="*/ 76 w 89"/>
                    <a:gd name="T7" fmla="*/ 47 h 89"/>
                    <a:gd name="T8" fmla="*/ 76 w 89"/>
                    <a:gd name="T9" fmla="*/ 53 h 89"/>
                    <a:gd name="T10" fmla="*/ 89 w 89"/>
                    <a:gd name="T11" fmla="*/ 44 h 89"/>
                    <a:gd name="T12" fmla="*/ 76 w 89"/>
                    <a:gd name="T13" fmla="*/ 35 h 89"/>
                    <a:gd name="T14" fmla="*/ 76 w 89"/>
                    <a:gd name="T15" fmla="*/ 41 h 89"/>
                    <a:gd name="T16" fmla="*/ 62 w 89"/>
                    <a:gd name="T17" fmla="*/ 41 h 89"/>
                    <a:gd name="T18" fmla="*/ 59 w 89"/>
                    <a:gd name="T19" fmla="*/ 34 h 89"/>
                    <a:gd name="T20" fmla="*/ 70 w 89"/>
                    <a:gd name="T21" fmla="*/ 23 h 89"/>
                    <a:gd name="T22" fmla="*/ 74 w 89"/>
                    <a:gd name="T23" fmla="*/ 28 h 89"/>
                    <a:gd name="T24" fmla="*/ 77 w 89"/>
                    <a:gd name="T25" fmla="*/ 11 h 89"/>
                    <a:gd name="T26" fmla="*/ 61 w 89"/>
                    <a:gd name="T27" fmla="*/ 15 h 89"/>
                    <a:gd name="T28" fmla="*/ 66 w 89"/>
                    <a:gd name="T29" fmla="*/ 19 h 89"/>
                    <a:gd name="T30" fmla="*/ 55 w 89"/>
                    <a:gd name="T31" fmla="*/ 30 h 89"/>
                    <a:gd name="T32" fmla="*/ 47 w 89"/>
                    <a:gd name="T33" fmla="*/ 27 h 89"/>
                    <a:gd name="T34" fmla="*/ 47 w 89"/>
                    <a:gd name="T35" fmla="*/ 13 h 89"/>
                    <a:gd name="T36" fmla="*/ 54 w 89"/>
                    <a:gd name="T37" fmla="*/ 13 h 89"/>
                    <a:gd name="T38" fmla="*/ 45 w 89"/>
                    <a:gd name="T39" fmla="*/ 0 h 89"/>
                    <a:gd name="T40" fmla="*/ 35 w 89"/>
                    <a:gd name="T41" fmla="*/ 13 h 89"/>
                    <a:gd name="T42" fmla="*/ 42 w 89"/>
                    <a:gd name="T43" fmla="*/ 13 h 89"/>
                    <a:gd name="T44" fmla="*/ 42 w 89"/>
                    <a:gd name="T45" fmla="*/ 27 h 89"/>
                    <a:gd name="T46" fmla="*/ 35 w 89"/>
                    <a:gd name="T47" fmla="*/ 30 h 89"/>
                    <a:gd name="T48" fmla="*/ 24 w 89"/>
                    <a:gd name="T49" fmla="*/ 19 h 89"/>
                    <a:gd name="T50" fmla="*/ 28 w 89"/>
                    <a:gd name="T51" fmla="*/ 15 h 89"/>
                    <a:gd name="T52" fmla="*/ 12 w 89"/>
                    <a:gd name="T53" fmla="*/ 11 h 89"/>
                    <a:gd name="T54" fmla="*/ 15 w 89"/>
                    <a:gd name="T55" fmla="*/ 28 h 89"/>
                    <a:gd name="T56" fmla="*/ 20 w 89"/>
                    <a:gd name="T57" fmla="*/ 23 h 89"/>
                    <a:gd name="T58" fmla="*/ 30 w 89"/>
                    <a:gd name="T59" fmla="*/ 34 h 89"/>
                    <a:gd name="T60" fmla="*/ 27 w 89"/>
                    <a:gd name="T61" fmla="*/ 41 h 89"/>
                    <a:gd name="T62" fmla="*/ 14 w 89"/>
                    <a:gd name="T63" fmla="*/ 41 h 89"/>
                    <a:gd name="T64" fmla="*/ 14 w 89"/>
                    <a:gd name="T65" fmla="*/ 35 h 89"/>
                    <a:gd name="T66" fmla="*/ 0 w 89"/>
                    <a:gd name="T67" fmla="*/ 44 h 89"/>
                    <a:gd name="T68" fmla="*/ 14 w 89"/>
                    <a:gd name="T69" fmla="*/ 53 h 89"/>
                    <a:gd name="T70" fmla="*/ 14 w 89"/>
                    <a:gd name="T71" fmla="*/ 47 h 89"/>
                    <a:gd name="T72" fmla="*/ 27 w 89"/>
                    <a:gd name="T73" fmla="*/ 47 h 89"/>
                    <a:gd name="T74" fmla="*/ 30 w 89"/>
                    <a:gd name="T75" fmla="*/ 54 h 89"/>
                    <a:gd name="T76" fmla="*/ 20 w 89"/>
                    <a:gd name="T77" fmla="*/ 65 h 89"/>
                    <a:gd name="T78" fmla="*/ 15 w 89"/>
                    <a:gd name="T79" fmla="*/ 61 h 89"/>
                    <a:gd name="T80" fmla="*/ 12 w 89"/>
                    <a:gd name="T81" fmla="*/ 77 h 89"/>
                    <a:gd name="T82" fmla="*/ 28 w 89"/>
                    <a:gd name="T83" fmla="*/ 74 h 89"/>
                    <a:gd name="T84" fmla="*/ 24 w 89"/>
                    <a:gd name="T85" fmla="*/ 69 h 89"/>
                    <a:gd name="T86" fmla="*/ 34 w 89"/>
                    <a:gd name="T87" fmla="*/ 59 h 89"/>
                    <a:gd name="T88" fmla="*/ 42 w 89"/>
                    <a:gd name="T89" fmla="*/ 62 h 89"/>
                    <a:gd name="T90" fmla="*/ 42 w 89"/>
                    <a:gd name="T91" fmla="*/ 75 h 89"/>
                    <a:gd name="T92" fmla="*/ 35 w 89"/>
                    <a:gd name="T93" fmla="*/ 75 h 89"/>
                    <a:gd name="T94" fmla="*/ 45 w 89"/>
                    <a:gd name="T95" fmla="*/ 89 h 89"/>
                    <a:gd name="T96" fmla="*/ 54 w 89"/>
                    <a:gd name="T97" fmla="*/ 75 h 89"/>
                    <a:gd name="T98" fmla="*/ 47 w 89"/>
                    <a:gd name="T99" fmla="*/ 75 h 89"/>
                    <a:gd name="T100" fmla="*/ 47 w 89"/>
                    <a:gd name="T101" fmla="*/ 62 h 89"/>
                    <a:gd name="T102" fmla="*/ 55 w 89"/>
                    <a:gd name="T103" fmla="*/ 59 h 89"/>
                    <a:gd name="T104" fmla="*/ 66 w 89"/>
                    <a:gd name="T105" fmla="*/ 69 h 89"/>
                    <a:gd name="T106" fmla="*/ 61 w 89"/>
                    <a:gd name="T107" fmla="*/ 74 h 89"/>
                    <a:gd name="T108" fmla="*/ 77 w 89"/>
                    <a:gd name="T109" fmla="*/ 77 h 89"/>
                    <a:gd name="T110" fmla="*/ 74 w 89"/>
                    <a:gd name="T111" fmla="*/ 61 h 89"/>
                    <a:gd name="T112" fmla="*/ 70 w 89"/>
                    <a:gd name="T113" fmla="*/ 6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89">
                      <a:moveTo>
                        <a:pt x="70" y="65"/>
                      </a:moveTo>
                      <a:cubicBezTo>
                        <a:pt x="59" y="54"/>
                        <a:pt x="59" y="54"/>
                        <a:pt x="59" y="54"/>
                      </a:cubicBezTo>
                      <a:cubicBezTo>
                        <a:pt x="60" y="52"/>
                        <a:pt x="61" y="50"/>
                        <a:pt x="62" y="47"/>
                      </a:cubicBezTo>
                      <a:cubicBezTo>
                        <a:pt x="76" y="47"/>
                        <a:pt x="76" y="47"/>
                        <a:pt x="76" y="47"/>
                      </a:cubicBezTo>
                      <a:cubicBezTo>
                        <a:pt x="76" y="53"/>
                        <a:pt x="76" y="53"/>
                        <a:pt x="76" y="53"/>
                      </a:cubicBezTo>
                      <a:cubicBezTo>
                        <a:pt x="89" y="44"/>
                        <a:pt x="89" y="44"/>
                        <a:pt x="89" y="44"/>
                      </a:cubicBezTo>
                      <a:cubicBezTo>
                        <a:pt x="76" y="35"/>
                        <a:pt x="76" y="35"/>
                        <a:pt x="76" y="35"/>
                      </a:cubicBezTo>
                      <a:cubicBezTo>
                        <a:pt x="76" y="41"/>
                        <a:pt x="76" y="41"/>
                        <a:pt x="76" y="41"/>
                      </a:cubicBezTo>
                      <a:cubicBezTo>
                        <a:pt x="62" y="41"/>
                        <a:pt x="62" y="41"/>
                        <a:pt x="62" y="41"/>
                      </a:cubicBezTo>
                      <a:cubicBezTo>
                        <a:pt x="61" y="39"/>
                        <a:pt x="60" y="36"/>
                        <a:pt x="59" y="34"/>
                      </a:cubicBezTo>
                      <a:cubicBezTo>
                        <a:pt x="70" y="23"/>
                        <a:pt x="70" y="23"/>
                        <a:pt x="70" y="23"/>
                      </a:cubicBezTo>
                      <a:cubicBezTo>
                        <a:pt x="74" y="28"/>
                        <a:pt x="74" y="28"/>
                        <a:pt x="74" y="28"/>
                      </a:cubicBezTo>
                      <a:cubicBezTo>
                        <a:pt x="77" y="11"/>
                        <a:pt x="77" y="11"/>
                        <a:pt x="77" y="11"/>
                      </a:cubicBezTo>
                      <a:cubicBezTo>
                        <a:pt x="61" y="15"/>
                        <a:pt x="61" y="15"/>
                        <a:pt x="61" y="15"/>
                      </a:cubicBezTo>
                      <a:cubicBezTo>
                        <a:pt x="66" y="19"/>
                        <a:pt x="66" y="19"/>
                        <a:pt x="66" y="19"/>
                      </a:cubicBezTo>
                      <a:cubicBezTo>
                        <a:pt x="55" y="30"/>
                        <a:pt x="55" y="30"/>
                        <a:pt x="55" y="30"/>
                      </a:cubicBezTo>
                      <a:cubicBezTo>
                        <a:pt x="53" y="28"/>
                        <a:pt x="50" y="27"/>
                        <a:pt x="47" y="27"/>
                      </a:cubicBezTo>
                      <a:cubicBezTo>
                        <a:pt x="47" y="13"/>
                        <a:pt x="47" y="13"/>
                        <a:pt x="47" y="13"/>
                      </a:cubicBezTo>
                      <a:cubicBezTo>
                        <a:pt x="54" y="13"/>
                        <a:pt x="54" y="13"/>
                        <a:pt x="54" y="13"/>
                      </a:cubicBezTo>
                      <a:cubicBezTo>
                        <a:pt x="45" y="0"/>
                        <a:pt x="45" y="0"/>
                        <a:pt x="45" y="0"/>
                      </a:cubicBezTo>
                      <a:cubicBezTo>
                        <a:pt x="35" y="13"/>
                        <a:pt x="35" y="13"/>
                        <a:pt x="35" y="13"/>
                      </a:cubicBezTo>
                      <a:cubicBezTo>
                        <a:pt x="42" y="13"/>
                        <a:pt x="42" y="13"/>
                        <a:pt x="42" y="13"/>
                      </a:cubicBezTo>
                      <a:cubicBezTo>
                        <a:pt x="42" y="27"/>
                        <a:pt x="42" y="27"/>
                        <a:pt x="42" y="27"/>
                      </a:cubicBezTo>
                      <a:cubicBezTo>
                        <a:pt x="39" y="27"/>
                        <a:pt x="37" y="28"/>
                        <a:pt x="35" y="30"/>
                      </a:cubicBezTo>
                      <a:cubicBezTo>
                        <a:pt x="24" y="19"/>
                        <a:pt x="24" y="19"/>
                        <a:pt x="24" y="19"/>
                      </a:cubicBezTo>
                      <a:cubicBezTo>
                        <a:pt x="28" y="15"/>
                        <a:pt x="28" y="15"/>
                        <a:pt x="28" y="15"/>
                      </a:cubicBezTo>
                      <a:cubicBezTo>
                        <a:pt x="12" y="11"/>
                        <a:pt x="12" y="11"/>
                        <a:pt x="12" y="11"/>
                      </a:cubicBezTo>
                      <a:cubicBezTo>
                        <a:pt x="15" y="28"/>
                        <a:pt x="15" y="28"/>
                        <a:pt x="15" y="28"/>
                      </a:cubicBezTo>
                      <a:cubicBezTo>
                        <a:pt x="20" y="23"/>
                        <a:pt x="20" y="23"/>
                        <a:pt x="20" y="23"/>
                      </a:cubicBezTo>
                      <a:cubicBezTo>
                        <a:pt x="30" y="34"/>
                        <a:pt x="30" y="34"/>
                        <a:pt x="30" y="34"/>
                      </a:cubicBezTo>
                      <a:cubicBezTo>
                        <a:pt x="29" y="36"/>
                        <a:pt x="28" y="39"/>
                        <a:pt x="27" y="41"/>
                      </a:cubicBezTo>
                      <a:cubicBezTo>
                        <a:pt x="14" y="41"/>
                        <a:pt x="14" y="41"/>
                        <a:pt x="14" y="41"/>
                      </a:cubicBezTo>
                      <a:cubicBezTo>
                        <a:pt x="14" y="35"/>
                        <a:pt x="14" y="35"/>
                        <a:pt x="14" y="35"/>
                      </a:cubicBezTo>
                      <a:cubicBezTo>
                        <a:pt x="0" y="44"/>
                        <a:pt x="0" y="44"/>
                        <a:pt x="0" y="44"/>
                      </a:cubicBezTo>
                      <a:cubicBezTo>
                        <a:pt x="14" y="53"/>
                        <a:pt x="14" y="53"/>
                        <a:pt x="14" y="53"/>
                      </a:cubicBezTo>
                      <a:cubicBezTo>
                        <a:pt x="14" y="47"/>
                        <a:pt x="14" y="47"/>
                        <a:pt x="14" y="47"/>
                      </a:cubicBezTo>
                      <a:cubicBezTo>
                        <a:pt x="27" y="47"/>
                        <a:pt x="27" y="47"/>
                        <a:pt x="27" y="47"/>
                      </a:cubicBezTo>
                      <a:cubicBezTo>
                        <a:pt x="28" y="50"/>
                        <a:pt x="29" y="52"/>
                        <a:pt x="30" y="54"/>
                      </a:cubicBezTo>
                      <a:cubicBezTo>
                        <a:pt x="20" y="65"/>
                        <a:pt x="20" y="65"/>
                        <a:pt x="20" y="65"/>
                      </a:cubicBezTo>
                      <a:cubicBezTo>
                        <a:pt x="15" y="61"/>
                        <a:pt x="15" y="61"/>
                        <a:pt x="15" y="61"/>
                      </a:cubicBezTo>
                      <a:cubicBezTo>
                        <a:pt x="12" y="77"/>
                        <a:pt x="12" y="77"/>
                        <a:pt x="12" y="77"/>
                      </a:cubicBezTo>
                      <a:cubicBezTo>
                        <a:pt x="28" y="74"/>
                        <a:pt x="28" y="74"/>
                        <a:pt x="28" y="74"/>
                      </a:cubicBezTo>
                      <a:cubicBezTo>
                        <a:pt x="24" y="69"/>
                        <a:pt x="24" y="69"/>
                        <a:pt x="24" y="69"/>
                      </a:cubicBezTo>
                      <a:cubicBezTo>
                        <a:pt x="34" y="59"/>
                        <a:pt x="34" y="59"/>
                        <a:pt x="34" y="59"/>
                      </a:cubicBezTo>
                      <a:cubicBezTo>
                        <a:pt x="36" y="60"/>
                        <a:pt x="39" y="61"/>
                        <a:pt x="42" y="62"/>
                      </a:cubicBezTo>
                      <a:cubicBezTo>
                        <a:pt x="42" y="75"/>
                        <a:pt x="42" y="75"/>
                        <a:pt x="42" y="75"/>
                      </a:cubicBezTo>
                      <a:cubicBezTo>
                        <a:pt x="35" y="75"/>
                        <a:pt x="35" y="75"/>
                        <a:pt x="35" y="75"/>
                      </a:cubicBezTo>
                      <a:cubicBezTo>
                        <a:pt x="45" y="89"/>
                        <a:pt x="45" y="89"/>
                        <a:pt x="45" y="89"/>
                      </a:cubicBezTo>
                      <a:cubicBezTo>
                        <a:pt x="54" y="75"/>
                        <a:pt x="54" y="75"/>
                        <a:pt x="54" y="75"/>
                      </a:cubicBezTo>
                      <a:cubicBezTo>
                        <a:pt x="47" y="75"/>
                        <a:pt x="47" y="75"/>
                        <a:pt x="47" y="75"/>
                      </a:cubicBezTo>
                      <a:cubicBezTo>
                        <a:pt x="47" y="62"/>
                        <a:pt x="47" y="62"/>
                        <a:pt x="47" y="62"/>
                      </a:cubicBezTo>
                      <a:cubicBezTo>
                        <a:pt x="50" y="61"/>
                        <a:pt x="53" y="60"/>
                        <a:pt x="55" y="59"/>
                      </a:cubicBezTo>
                      <a:cubicBezTo>
                        <a:pt x="66" y="69"/>
                        <a:pt x="66" y="69"/>
                        <a:pt x="66" y="69"/>
                      </a:cubicBezTo>
                      <a:cubicBezTo>
                        <a:pt x="61" y="74"/>
                        <a:pt x="61" y="74"/>
                        <a:pt x="61" y="74"/>
                      </a:cubicBezTo>
                      <a:cubicBezTo>
                        <a:pt x="77" y="77"/>
                        <a:pt x="77" y="77"/>
                        <a:pt x="77" y="77"/>
                      </a:cubicBezTo>
                      <a:cubicBezTo>
                        <a:pt x="74" y="61"/>
                        <a:pt x="74" y="61"/>
                        <a:pt x="74" y="61"/>
                      </a:cubicBezTo>
                      <a:lnTo>
                        <a:pt x="70" y="65"/>
                      </a:lnTo>
                      <a:close/>
                    </a:path>
                  </a:pathLst>
                </a:custGeom>
                <a:solidFill>
                  <a:srgbClr val="0050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endParaRPr lang="en-US" dirty="0"/>
                </a:p>
              </p:txBody>
            </p:sp>
          </p:grpSp>
        </p:grpSp>
        <p:grpSp>
          <p:nvGrpSpPr>
            <p:cNvPr id="86" name="组合 1034">
              <a:extLst>
                <a:ext uri="{FF2B5EF4-FFF2-40B4-BE49-F238E27FC236}">
                  <a16:creationId xmlns:a16="http://schemas.microsoft.com/office/drawing/2014/main" id="{34CC32A4-7D1F-D690-142B-17931F21156A}"/>
                </a:ext>
              </a:extLst>
            </p:cNvPr>
            <p:cNvGrpSpPr/>
            <p:nvPr/>
          </p:nvGrpSpPr>
          <p:grpSpPr>
            <a:xfrm>
              <a:off x="985612" y="2728022"/>
              <a:ext cx="865444" cy="500971"/>
              <a:chOff x="1177681" y="4152137"/>
              <a:chExt cx="865444" cy="500971"/>
            </a:xfrm>
          </p:grpSpPr>
          <p:sp>
            <p:nvSpPr>
              <p:cNvPr id="99" name="Rectangle 263">
                <a:extLst>
                  <a:ext uri="{FF2B5EF4-FFF2-40B4-BE49-F238E27FC236}">
                    <a16:creationId xmlns:a16="http://schemas.microsoft.com/office/drawing/2014/main" id="{1F7E8915-9850-1150-6FCB-2D45C96AEC2A}"/>
                  </a:ext>
                </a:extLst>
              </p:cNvPr>
              <p:cNvSpPr/>
              <p:nvPr/>
            </p:nvSpPr>
            <p:spPr>
              <a:xfrm>
                <a:off x="1177681" y="4499220"/>
                <a:ext cx="865444" cy="153888"/>
              </a:xfrm>
              <a:prstGeom prst="rect">
                <a:avLst/>
              </a:prstGeom>
            </p:spPr>
            <p:txBody>
              <a:bodyPr wrap="square" lIns="0" tIns="0" rIns="0" bIns="0">
                <a:spAutoFit/>
              </a:bodyPr>
              <a:lstStyle/>
              <a:p>
                <a:pPr algn="ctr" defTabSz="1219200" fontAlgn="t" hangingPunct="0">
                  <a:defRPr/>
                </a:pPr>
                <a:r>
                  <a:rPr lang="en-US" sz="1000" i="1" kern="0" dirty="0">
                    <a:solidFill>
                      <a:srgbClr val="1E4471"/>
                    </a:solidFill>
                    <a:ea typeface="CiscoSansTT Light"/>
                    <a:cs typeface="CiscoSansTT Light"/>
                    <a:sym typeface="CiscoSansTT Light"/>
                  </a:rPr>
                  <a:t>Controllers</a:t>
                </a:r>
              </a:p>
            </p:txBody>
          </p:sp>
          <p:grpSp>
            <p:nvGrpSpPr>
              <p:cNvPr id="100" name="Group 25">
                <a:extLst>
                  <a:ext uri="{FF2B5EF4-FFF2-40B4-BE49-F238E27FC236}">
                    <a16:creationId xmlns:a16="http://schemas.microsoft.com/office/drawing/2014/main" id="{1B406921-8330-1E95-828F-51957B5A04CE}"/>
                  </a:ext>
                </a:extLst>
              </p:cNvPr>
              <p:cNvGrpSpPr>
                <a:grpSpLocks noChangeAspect="1"/>
              </p:cNvGrpSpPr>
              <p:nvPr/>
            </p:nvGrpSpPr>
            <p:grpSpPr>
              <a:xfrm>
                <a:off x="1359450" y="4152137"/>
                <a:ext cx="501907" cy="284237"/>
                <a:chOff x="377825" y="2474913"/>
                <a:chExt cx="754063" cy="427038"/>
              </a:xfrm>
              <a:solidFill>
                <a:srgbClr val="005073"/>
              </a:solidFill>
            </p:grpSpPr>
            <p:sp>
              <p:nvSpPr>
                <p:cNvPr id="101" name="Freeform 7">
                  <a:extLst>
                    <a:ext uri="{FF2B5EF4-FFF2-40B4-BE49-F238E27FC236}">
                      <a16:creationId xmlns:a16="http://schemas.microsoft.com/office/drawing/2014/main" id="{8C1062F2-DD18-C014-2A45-D08B295E20E2}"/>
                    </a:ext>
                  </a:extLst>
                </p:cNvPr>
                <p:cNvSpPr/>
                <p:nvPr/>
              </p:nvSpPr>
              <p:spPr bwMode="auto">
                <a:xfrm>
                  <a:off x="411163" y="2582863"/>
                  <a:ext cx="63499" cy="228600"/>
                </a:xfrm>
                <a:custGeom>
                  <a:avLst/>
                  <a:gdLst>
                    <a:gd name="T0" fmla="*/ 9 w 17"/>
                    <a:gd name="T1" fmla="*/ 61 h 61"/>
                    <a:gd name="T2" fmla="*/ 0 w 17"/>
                    <a:gd name="T3" fmla="*/ 53 h 61"/>
                    <a:gd name="T4" fmla="*/ 0 w 17"/>
                    <a:gd name="T5" fmla="*/ 8 h 61"/>
                    <a:gd name="T6" fmla="*/ 9 w 17"/>
                    <a:gd name="T7" fmla="*/ 0 h 61"/>
                    <a:gd name="T8" fmla="*/ 17 w 17"/>
                    <a:gd name="T9" fmla="*/ 8 h 61"/>
                    <a:gd name="T10" fmla="*/ 17 w 17"/>
                    <a:gd name="T11" fmla="*/ 53 h 61"/>
                    <a:gd name="T12" fmla="*/ 9 w 17"/>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7" h="61">
                      <a:moveTo>
                        <a:pt x="9" y="61"/>
                      </a:moveTo>
                      <a:cubicBezTo>
                        <a:pt x="4" y="61"/>
                        <a:pt x="0" y="57"/>
                        <a:pt x="0" y="53"/>
                      </a:cubicBezTo>
                      <a:cubicBezTo>
                        <a:pt x="0" y="8"/>
                        <a:pt x="0" y="8"/>
                        <a:pt x="0" y="8"/>
                      </a:cubicBezTo>
                      <a:cubicBezTo>
                        <a:pt x="0" y="3"/>
                        <a:pt x="4" y="0"/>
                        <a:pt x="9" y="0"/>
                      </a:cubicBezTo>
                      <a:cubicBezTo>
                        <a:pt x="13" y="0"/>
                        <a:pt x="17" y="3"/>
                        <a:pt x="17" y="8"/>
                      </a:cubicBezTo>
                      <a:cubicBezTo>
                        <a:pt x="17" y="53"/>
                        <a:pt x="17" y="53"/>
                        <a:pt x="17" y="53"/>
                      </a:cubicBezTo>
                      <a:cubicBezTo>
                        <a:pt x="17" y="57"/>
                        <a:pt x="13" y="61"/>
                        <a:pt x="9" y="61"/>
                      </a:cubicBezTo>
                      <a:close/>
                    </a:path>
                  </a:pathLst>
                </a:custGeom>
                <a:solidFill>
                  <a:srgbClr val="00BC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282828"/>
                    </a:solidFill>
                    <a:effectLst/>
                    <a:uLnTx/>
                    <a:uFillTx/>
                    <a:latin typeface="Arial" panose="020B0604020202020204" pitchFamily="34" charset="0"/>
                    <a:ea typeface="MS PGothic" panose="020B0600070205080204" charset="-128"/>
                  </a:endParaRPr>
                </a:p>
              </p:txBody>
            </p:sp>
            <p:sp>
              <p:nvSpPr>
                <p:cNvPr id="102" name="Freeform 8">
                  <a:extLst>
                    <a:ext uri="{FF2B5EF4-FFF2-40B4-BE49-F238E27FC236}">
                      <a16:creationId xmlns:a16="http://schemas.microsoft.com/office/drawing/2014/main" id="{D7AC4CE1-C877-21EB-16CF-DF5FF137625E}"/>
                    </a:ext>
                  </a:extLst>
                </p:cNvPr>
                <p:cNvSpPr/>
                <p:nvPr/>
              </p:nvSpPr>
              <p:spPr bwMode="auto">
                <a:xfrm>
                  <a:off x="527050" y="2598738"/>
                  <a:ext cx="60324" cy="198438"/>
                </a:xfrm>
                <a:custGeom>
                  <a:avLst/>
                  <a:gdLst>
                    <a:gd name="T0" fmla="*/ 8 w 16"/>
                    <a:gd name="T1" fmla="*/ 53 h 53"/>
                    <a:gd name="T2" fmla="*/ 0 w 16"/>
                    <a:gd name="T3" fmla="*/ 44 h 53"/>
                    <a:gd name="T4" fmla="*/ 0 w 16"/>
                    <a:gd name="T5" fmla="*/ 9 h 53"/>
                    <a:gd name="T6" fmla="*/ 8 w 16"/>
                    <a:gd name="T7" fmla="*/ 0 h 53"/>
                    <a:gd name="T8" fmla="*/ 16 w 16"/>
                    <a:gd name="T9" fmla="*/ 9 h 53"/>
                    <a:gd name="T10" fmla="*/ 16 w 16"/>
                    <a:gd name="T11" fmla="*/ 44 h 53"/>
                    <a:gd name="T12" fmla="*/ 8 w 1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16" h="53">
                      <a:moveTo>
                        <a:pt x="8" y="53"/>
                      </a:moveTo>
                      <a:cubicBezTo>
                        <a:pt x="3" y="53"/>
                        <a:pt x="0" y="49"/>
                        <a:pt x="0" y="44"/>
                      </a:cubicBezTo>
                      <a:cubicBezTo>
                        <a:pt x="0" y="9"/>
                        <a:pt x="0" y="9"/>
                        <a:pt x="0" y="9"/>
                      </a:cubicBezTo>
                      <a:cubicBezTo>
                        <a:pt x="0" y="4"/>
                        <a:pt x="3" y="0"/>
                        <a:pt x="8" y="0"/>
                      </a:cubicBezTo>
                      <a:cubicBezTo>
                        <a:pt x="12" y="0"/>
                        <a:pt x="16" y="4"/>
                        <a:pt x="16" y="9"/>
                      </a:cubicBezTo>
                      <a:cubicBezTo>
                        <a:pt x="16" y="44"/>
                        <a:pt x="16" y="44"/>
                        <a:pt x="16" y="44"/>
                      </a:cubicBezTo>
                      <a:cubicBezTo>
                        <a:pt x="16" y="49"/>
                        <a:pt x="12" y="53"/>
                        <a:pt x="8" y="53"/>
                      </a:cubicBezTo>
                      <a:close/>
                    </a:path>
                  </a:pathLst>
                </a:custGeom>
                <a:solidFill>
                  <a:srgbClr val="6EBE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282828"/>
                    </a:solidFill>
                    <a:effectLst/>
                    <a:uLnTx/>
                    <a:uFillTx/>
                    <a:latin typeface="Arial" panose="020B0604020202020204" pitchFamily="34" charset="0"/>
                    <a:ea typeface="MS PGothic" panose="020B0600070205080204" charset="-128"/>
                  </a:endParaRPr>
                </a:p>
              </p:txBody>
            </p:sp>
            <p:sp>
              <p:nvSpPr>
                <p:cNvPr id="103" name="Freeform 9">
                  <a:extLst>
                    <a:ext uri="{FF2B5EF4-FFF2-40B4-BE49-F238E27FC236}">
                      <a16:creationId xmlns:a16="http://schemas.microsoft.com/office/drawing/2014/main" id="{EF70B3A5-A582-F639-0235-21EC28B7D341}"/>
                    </a:ext>
                  </a:extLst>
                </p:cNvPr>
                <p:cNvSpPr/>
                <p:nvPr/>
              </p:nvSpPr>
              <p:spPr bwMode="auto">
                <a:xfrm>
                  <a:off x="1041400" y="2582863"/>
                  <a:ext cx="60324" cy="228600"/>
                </a:xfrm>
                <a:custGeom>
                  <a:avLst/>
                  <a:gdLst>
                    <a:gd name="T0" fmla="*/ 8 w 16"/>
                    <a:gd name="T1" fmla="*/ 61 h 61"/>
                    <a:gd name="T2" fmla="*/ 0 w 16"/>
                    <a:gd name="T3" fmla="*/ 53 h 61"/>
                    <a:gd name="T4" fmla="*/ 0 w 16"/>
                    <a:gd name="T5" fmla="*/ 8 h 61"/>
                    <a:gd name="T6" fmla="*/ 8 w 16"/>
                    <a:gd name="T7" fmla="*/ 0 h 61"/>
                    <a:gd name="T8" fmla="*/ 16 w 16"/>
                    <a:gd name="T9" fmla="*/ 8 h 61"/>
                    <a:gd name="T10" fmla="*/ 16 w 16"/>
                    <a:gd name="T11" fmla="*/ 53 h 61"/>
                    <a:gd name="T12" fmla="*/ 8 w 1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 h="61">
                      <a:moveTo>
                        <a:pt x="8" y="61"/>
                      </a:moveTo>
                      <a:cubicBezTo>
                        <a:pt x="3" y="61"/>
                        <a:pt x="0" y="57"/>
                        <a:pt x="0" y="53"/>
                      </a:cubicBezTo>
                      <a:cubicBezTo>
                        <a:pt x="0" y="8"/>
                        <a:pt x="0" y="8"/>
                        <a:pt x="0" y="8"/>
                      </a:cubicBezTo>
                      <a:cubicBezTo>
                        <a:pt x="0" y="3"/>
                        <a:pt x="3" y="0"/>
                        <a:pt x="8" y="0"/>
                      </a:cubicBezTo>
                      <a:cubicBezTo>
                        <a:pt x="13" y="0"/>
                        <a:pt x="16" y="3"/>
                        <a:pt x="16" y="8"/>
                      </a:cubicBezTo>
                      <a:cubicBezTo>
                        <a:pt x="16" y="53"/>
                        <a:pt x="16" y="53"/>
                        <a:pt x="16" y="53"/>
                      </a:cubicBezTo>
                      <a:cubicBezTo>
                        <a:pt x="16" y="57"/>
                        <a:pt x="13" y="61"/>
                        <a:pt x="8" y="61"/>
                      </a:cubicBezTo>
                      <a:close/>
                    </a:path>
                  </a:pathLst>
                </a:custGeom>
                <a:solidFill>
                  <a:srgbClr val="00BC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282828"/>
                    </a:solidFill>
                    <a:effectLst/>
                    <a:uLnTx/>
                    <a:uFillTx/>
                    <a:latin typeface="Arial" panose="020B0604020202020204" pitchFamily="34" charset="0"/>
                    <a:ea typeface="MS PGothic" panose="020B0600070205080204" charset="-128"/>
                  </a:endParaRPr>
                </a:p>
              </p:txBody>
            </p:sp>
            <p:sp>
              <p:nvSpPr>
                <p:cNvPr id="104" name="Freeform 10">
                  <a:extLst>
                    <a:ext uri="{FF2B5EF4-FFF2-40B4-BE49-F238E27FC236}">
                      <a16:creationId xmlns:a16="http://schemas.microsoft.com/office/drawing/2014/main" id="{127DEA9D-4FFE-B59E-31D1-347C96B81C62}"/>
                    </a:ext>
                  </a:extLst>
                </p:cNvPr>
                <p:cNvSpPr/>
                <p:nvPr/>
              </p:nvSpPr>
              <p:spPr bwMode="auto">
                <a:xfrm>
                  <a:off x="928688" y="2598738"/>
                  <a:ext cx="60324" cy="198438"/>
                </a:xfrm>
                <a:custGeom>
                  <a:avLst/>
                  <a:gdLst>
                    <a:gd name="T0" fmla="*/ 8 w 16"/>
                    <a:gd name="T1" fmla="*/ 53 h 53"/>
                    <a:gd name="T2" fmla="*/ 0 w 16"/>
                    <a:gd name="T3" fmla="*/ 44 h 53"/>
                    <a:gd name="T4" fmla="*/ 0 w 16"/>
                    <a:gd name="T5" fmla="*/ 9 h 53"/>
                    <a:gd name="T6" fmla="*/ 8 w 16"/>
                    <a:gd name="T7" fmla="*/ 0 h 53"/>
                    <a:gd name="T8" fmla="*/ 16 w 16"/>
                    <a:gd name="T9" fmla="*/ 9 h 53"/>
                    <a:gd name="T10" fmla="*/ 16 w 16"/>
                    <a:gd name="T11" fmla="*/ 44 h 53"/>
                    <a:gd name="T12" fmla="*/ 8 w 1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16" h="53">
                      <a:moveTo>
                        <a:pt x="8" y="53"/>
                      </a:moveTo>
                      <a:cubicBezTo>
                        <a:pt x="4" y="53"/>
                        <a:pt x="0" y="49"/>
                        <a:pt x="0" y="44"/>
                      </a:cubicBezTo>
                      <a:cubicBezTo>
                        <a:pt x="0" y="9"/>
                        <a:pt x="0" y="9"/>
                        <a:pt x="0" y="9"/>
                      </a:cubicBezTo>
                      <a:cubicBezTo>
                        <a:pt x="0" y="4"/>
                        <a:pt x="4" y="0"/>
                        <a:pt x="8" y="0"/>
                      </a:cubicBezTo>
                      <a:cubicBezTo>
                        <a:pt x="13" y="0"/>
                        <a:pt x="16" y="4"/>
                        <a:pt x="16" y="9"/>
                      </a:cubicBezTo>
                      <a:cubicBezTo>
                        <a:pt x="16" y="44"/>
                        <a:pt x="16" y="44"/>
                        <a:pt x="16" y="44"/>
                      </a:cubicBezTo>
                      <a:cubicBezTo>
                        <a:pt x="16" y="49"/>
                        <a:pt x="13" y="53"/>
                        <a:pt x="8" y="53"/>
                      </a:cubicBezTo>
                      <a:close/>
                    </a:path>
                  </a:pathLst>
                </a:custGeom>
                <a:solidFill>
                  <a:srgbClr val="6EBE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282828"/>
                    </a:solidFill>
                    <a:effectLst/>
                    <a:uLnTx/>
                    <a:uFillTx/>
                    <a:latin typeface="Arial" panose="020B0604020202020204" pitchFamily="34" charset="0"/>
                    <a:ea typeface="MS PGothic" panose="020B0600070205080204" charset="-128"/>
                  </a:endParaRPr>
                </a:p>
              </p:txBody>
            </p:sp>
            <p:sp>
              <p:nvSpPr>
                <p:cNvPr id="105" name="Freeform 11">
                  <a:extLst>
                    <a:ext uri="{FF2B5EF4-FFF2-40B4-BE49-F238E27FC236}">
                      <a16:creationId xmlns:a16="http://schemas.microsoft.com/office/drawing/2014/main" id="{30BEE02B-FA0A-6F80-3CF6-9A0EB6A6A2B2}"/>
                    </a:ext>
                  </a:extLst>
                </p:cNvPr>
                <p:cNvSpPr/>
                <p:nvPr/>
              </p:nvSpPr>
              <p:spPr bwMode="auto">
                <a:xfrm>
                  <a:off x="377825" y="2486024"/>
                  <a:ext cx="754063" cy="415925"/>
                </a:xfrm>
                <a:custGeom>
                  <a:avLst/>
                  <a:gdLst>
                    <a:gd name="T0" fmla="*/ 183 w 201"/>
                    <a:gd name="T1" fmla="*/ 111 h 111"/>
                    <a:gd name="T2" fmla="*/ 137 w 201"/>
                    <a:gd name="T3" fmla="*/ 99 h 111"/>
                    <a:gd name="T4" fmla="*/ 91 w 201"/>
                    <a:gd name="T5" fmla="*/ 58 h 111"/>
                    <a:gd name="T6" fmla="*/ 63 w 201"/>
                    <a:gd name="T7" fmla="*/ 32 h 111"/>
                    <a:gd name="T8" fmla="*/ 9 w 201"/>
                    <a:gd name="T9" fmla="*/ 19 h 111"/>
                    <a:gd name="T10" fmla="*/ 0 w 201"/>
                    <a:gd name="T11" fmla="*/ 11 h 111"/>
                    <a:gd name="T12" fmla="*/ 8 w 201"/>
                    <a:gd name="T13" fmla="*/ 2 h 111"/>
                    <a:gd name="T14" fmla="*/ 71 w 201"/>
                    <a:gd name="T15" fmla="*/ 18 h 111"/>
                    <a:gd name="T16" fmla="*/ 104 w 201"/>
                    <a:gd name="T17" fmla="*/ 48 h 111"/>
                    <a:gd name="T18" fmla="*/ 145 w 201"/>
                    <a:gd name="T19" fmla="*/ 84 h 111"/>
                    <a:gd name="T20" fmla="*/ 190 w 201"/>
                    <a:gd name="T21" fmla="*/ 94 h 111"/>
                    <a:gd name="T22" fmla="*/ 200 w 201"/>
                    <a:gd name="T23" fmla="*/ 100 h 111"/>
                    <a:gd name="T24" fmla="*/ 194 w 201"/>
                    <a:gd name="T25" fmla="*/ 110 h 111"/>
                    <a:gd name="T26" fmla="*/ 183 w 201"/>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111">
                      <a:moveTo>
                        <a:pt x="183" y="111"/>
                      </a:moveTo>
                      <a:cubicBezTo>
                        <a:pt x="173" y="111"/>
                        <a:pt x="157" y="109"/>
                        <a:pt x="137" y="99"/>
                      </a:cubicBezTo>
                      <a:cubicBezTo>
                        <a:pt x="113" y="86"/>
                        <a:pt x="101" y="71"/>
                        <a:pt x="91" y="58"/>
                      </a:cubicBezTo>
                      <a:cubicBezTo>
                        <a:pt x="83" y="48"/>
                        <a:pt x="76" y="39"/>
                        <a:pt x="63" y="32"/>
                      </a:cubicBezTo>
                      <a:cubicBezTo>
                        <a:pt x="36" y="17"/>
                        <a:pt x="9" y="19"/>
                        <a:pt x="9" y="19"/>
                      </a:cubicBezTo>
                      <a:cubicBezTo>
                        <a:pt x="4" y="19"/>
                        <a:pt x="0" y="16"/>
                        <a:pt x="0" y="11"/>
                      </a:cubicBezTo>
                      <a:cubicBezTo>
                        <a:pt x="0" y="6"/>
                        <a:pt x="3" y="2"/>
                        <a:pt x="8" y="2"/>
                      </a:cubicBezTo>
                      <a:cubicBezTo>
                        <a:pt x="9" y="2"/>
                        <a:pt x="40" y="0"/>
                        <a:pt x="71" y="18"/>
                      </a:cubicBezTo>
                      <a:cubicBezTo>
                        <a:pt x="87" y="26"/>
                        <a:pt x="95" y="37"/>
                        <a:pt x="104" y="48"/>
                      </a:cubicBezTo>
                      <a:cubicBezTo>
                        <a:pt x="113" y="60"/>
                        <a:pt x="123" y="73"/>
                        <a:pt x="145" y="84"/>
                      </a:cubicBezTo>
                      <a:cubicBezTo>
                        <a:pt x="172" y="98"/>
                        <a:pt x="190" y="94"/>
                        <a:pt x="190" y="94"/>
                      </a:cubicBezTo>
                      <a:cubicBezTo>
                        <a:pt x="195" y="93"/>
                        <a:pt x="199" y="96"/>
                        <a:pt x="200" y="100"/>
                      </a:cubicBezTo>
                      <a:cubicBezTo>
                        <a:pt x="201" y="105"/>
                        <a:pt x="199" y="109"/>
                        <a:pt x="194" y="110"/>
                      </a:cubicBezTo>
                      <a:cubicBezTo>
                        <a:pt x="194" y="110"/>
                        <a:pt x="190" y="111"/>
                        <a:pt x="183"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282828"/>
                    </a:solidFill>
                    <a:effectLst/>
                    <a:uLnTx/>
                    <a:uFillTx/>
                    <a:latin typeface="Arial" panose="020B0604020202020204" pitchFamily="34" charset="0"/>
                    <a:ea typeface="MS PGothic" panose="020B0600070205080204" charset="-128"/>
                  </a:endParaRPr>
                </a:p>
              </p:txBody>
            </p:sp>
            <p:sp>
              <p:nvSpPr>
                <p:cNvPr id="106" name="Freeform 12">
                  <a:extLst>
                    <a:ext uri="{FF2B5EF4-FFF2-40B4-BE49-F238E27FC236}">
                      <a16:creationId xmlns:a16="http://schemas.microsoft.com/office/drawing/2014/main" id="{2ABE1A3F-0761-7756-931A-234FE3792292}"/>
                    </a:ext>
                  </a:extLst>
                </p:cNvPr>
                <p:cNvSpPr/>
                <p:nvPr/>
              </p:nvSpPr>
              <p:spPr bwMode="auto">
                <a:xfrm>
                  <a:off x="377825" y="2474913"/>
                  <a:ext cx="754063" cy="427038"/>
                </a:xfrm>
                <a:custGeom>
                  <a:avLst/>
                  <a:gdLst>
                    <a:gd name="T0" fmla="*/ 12 w 201"/>
                    <a:gd name="T1" fmla="*/ 114 h 114"/>
                    <a:gd name="T2" fmla="*/ 8 w 201"/>
                    <a:gd name="T3" fmla="*/ 114 h 114"/>
                    <a:gd name="T4" fmla="*/ 0 w 201"/>
                    <a:gd name="T5" fmla="*/ 105 h 114"/>
                    <a:gd name="T6" fmla="*/ 9 w 201"/>
                    <a:gd name="T7" fmla="*/ 97 h 114"/>
                    <a:gd name="T8" fmla="*/ 9 w 201"/>
                    <a:gd name="T9" fmla="*/ 97 h 114"/>
                    <a:gd name="T10" fmla="*/ 63 w 201"/>
                    <a:gd name="T11" fmla="*/ 84 h 114"/>
                    <a:gd name="T12" fmla="*/ 91 w 201"/>
                    <a:gd name="T13" fmla="*/ 58 h 114"/>
                    <a:gd name="T14" fmla="*/ 137 w 201"/>
                    <a:gd name="T15" fmla="*/ 17 h 114"/>
                    <a:gd name="T16" fmla="*/ 194 w 201"/>
                    <a:gd name="T17" fmla="*/ 6 h 114"/>
                    <a:gd name="T18" fmla="*/ 200 w 201"/>
                    <a:gd name="T19" fmla="*/ 16 h 114"/>
                    <a:gd name="T20" fmla="*/ 190 w 201"/>
                    <a:gd name="T21" fmla="*/ 22 h 114"/>
                    <a:gd name="T22" fmla="*/ 144 w 201"/>
                    <a:gd name="T23" fmla="*/ 32 h 114"/>
                    <a:gd name="T24" fmla="*/ 104 w 201"/>
                    <a:gd name="T25" fmla="*/ 68 h 114"/>
                    <a:gd name="T26" fmla="*/ 71 w 201"/>
                    <a:gd name="T27" fmla="*/ 98 h 114"/>
                    <a:gd name="T28" fmla="*/ 12 w 201"/>
                    <a:gd name="T2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114">
                      <a:moveTo>
                        <a:pt x="12" y="114"/>
                      </a:moveTo>
                      <a:cubicBezTo>
                        <a:pt x="9" y="114"/>
                        <a:pt x="8" y="114"/>
                        <a:pt x="8" y="114"/>
                      </a:cubicBezTo>
                      <a:cubicBezTo>
                        <a:pt x="3" y="113"/>
                        <a:pt x="0" y="109"/>
                        <a:pt x="0" y="105"/>
                      </a:cubicBezTo>
                      <a:cubicBezTo>
                        <a:pt x="0" y="100"/>
                        <a:pt x="4" y="97"/>
                        <a:pt x="9" y="97"/>
                      </a:cubicBezTo>
                      <a:cubicBezTo>
                        <a:pt x="9" y="97"/>
                        <a:pt x="9" y="97"/>
                        <a:pt x="9" y="97"/>
                      </a:cubicBezTo>
                      <a:cubicBezTo>
                        <a:pt x="9" y="97"/>
                        <a:pt x="36" y="99"/>
                        <a:pt x="63" y="84"/>
                      </a:cubicBezTo>
                      <a:cubicBezTo>
                        <a:pt x="76" y="77"/>
                        <a:pt x="83" y="68"/>
                        <a:pt x="91" y="58"/>
                      </a:cubicBezTo>
                      <a:cubicBezTo>
                        <a:pt x="101" y="44"/>
                        <a:pt x="112" y="30"/>
                        <a:pt x="137" y="17"/>
                      </a:cubicBezTo>
                      <a:cubicBezTo>
                        <a:pt x="170" y="0"/>
                        <a:pt x="193" y="5"/>
                        <a:pt x="194" y="6"/>
                      </a:cubicBezTo>
                      <a:cubicBezTo>
                        <a:pt x="199" y="7"/>
                        <a:pt x="201" y="11"/>
                        <a:pt x="200" y="16"/>
                      </a:cubicBezTo>
                      <a:cubicBezTo>
                        <a:pt x="199" y="20"/>
                        <a:pt x="195" y="23"/>
                        <a:pt x="190" y="22"/>
                      </a:cubicBezTo>
                      <a:cubicBezTo>
                        <a:pt x="190" y="22"/>
                        <a:pt x="172" y="18"/>
                        <a:pt x="144" y="32"/>
                      </a:cubicBezTo>
                      <a:cubicBezTo>
                        <a:pt x="123" y="43"/>
                        <a:pt x="113" y="55"/>
                        <a:pt x="104" y="68"/>
                      </a:cubicBezTo>
                      <a:cubicBezTo>
                        <a:pt x="95" y="79"/>
                        <a:pt x="87" y="90"/>
                        <a:pt x="71" y="98"/>
                      </a:cubicBezTo>
                      <a:cubicBezTo>
                        <a:pt x="46" y="112"/>
                        <a:pt x="21" y="114"/>
                        <a:pt x="12"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charset="-128"/>
                      <a:cs typeface="MS PGothic" panose="020B0600070205080204" charset="-128"/>
                    </a:defRPr>
                  </a:lvl5pPr>
                  <a:lvl6pPr marL="22860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6pPr>
                  <a:lvl7pPr marL="27432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7pPr>
                  <a:lvl8pPr marL="32004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8pPr>
                  <a:lvl9pPr marL="3657600" algn="l" defTabSz="457200" rtl="0" eaLnBrk="1" latinLnBrk="0" hangingPunct="1">
                    <a:defRPr kern="1200">
                      <a:solidFill>
                        <a:schemeClr val="tx1"/>
                      </a:solidFill>
                      <a:latin typeface="Arial" panose="020B0604020202020204" pitchFamily="34" charset="0"/>
                      <a:ea typeface="MS PGothic" panose="020B0600070205080204" charset="-128"/>
                      <a:cs typeface="MS PGothic" panose="020B0600070205080204"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282828"/>
                    </a:solidFill>
                    <a:effectLst/>
                    <a:uLnTx/>
                    <a:uFillTx/>
                    <a:latin typeface="Arial" panose="020B0604020202020204" pitchFamily="34" charset="0"/>
                    <a:ea typeface="MS PGothic" panose="020B0600070205080204" charset="-128"/>
                  </a:endParaRPr>
                </a:p>
              </p:txBody>
            </p:sp>
          </p:grpSp>
        </p:grpSp>
        <p:grpSp>
          <p:nvGrpSpPr>
            <p:cNvPr id="87" name="组合 1035">
              <a:extLst>
                <a:ext uri="{FF2B5EF4-FFF2-40B4-BE49-F238E27FC236}">
                  <a16:creationId xmlns:a16="http://schemas.microsoft.com/office/drawing/2014/main" id="{4D90CB33-5964-EF2B-243E-BE621D3A73FF}"/>
                </a:ext>
              </a:extLst>
            </p:cNvPr>
            <p:cNvGrpSpPr/>
            <p:nvPr/>
          </p:nvGrpSpPr>
          <p:grpSpPr>
            <a:xfrm>
              <a:off x="932260" y="4972699"/>
              <a:ext cx="972149" cy="809071"/>
              <a:chOff x="1096974" y="4814795"/>
              <a:chExt cx="972149" cy="809071"/>
            </a:xfrm>
          </p:grpSpPr>
          <p:sp>
            <p:nvSpPr>
              <p:cNvPr id="92" name="Google Shape;1526;p285">
                <a:extLst>
                  <a:ext uri="{FF2B5EF4-FFF2-40B4-BE49-F238E27FC236}">
                    <a16:creationId xmlns:a16="http://schemas.microsoft.com/office/drawing/2014/main" id="{08B7A02B-2FC9-88ED-DF00-6B19B647B50B}"/>
                  </a:ext>
                </a:extLst>
              </p:cNvPr>
              <p:cNvSpPr txBox="1"/>
              <p:nvPr/>
            </p:nvSpPr>
            <p:spPr>
              <a:xfrm>
                <a:off x="1096974" y="5316089"/>
                <a:ext cx="972149" cy="307777"/>
              </a:xfrm>
              <a:prstGeom prst="rect">
                <a:avLst/>
              </a:prstGeom>
              <a:ln w="12700">
                <a:miter lim="400000"/>
              </a:ln>
            </p:spPr>
            <p:txBody>
              <a:bodyPr wrap="square" lIns="0" tIns="0" rIns="0" bIns="0">
                <a:spAutoFit/>
              </a:bodyPr>
              <a:lstStyle/>
              <a:p>
                <a:pPr algn="ctr" defTabSz="1219200" fontAlgn="t" hangingPunct="0">
                  <a:defRPr/>
                </a:pPr>
                <a:r>
                  <a:rPr lang="en-US" sz="1000" i="1" kern="0" dirty="0">
                    <a:solidFill>
                      <a:srgbClr val="1E4471"/>
                    </a:solidFill>
                    <a:ea typeface="CiscoSansTT Light"/>
                    <a:cs typeface="CiscoSansTT Light"/>
                    <a:sym typeface="CiscoSansTT Light"/>
                  </a:rPr>
                  <a:t>Computing &amp; Storage</a:t>
                </a:r>
              </a:p>
            </p:txBody>
          </p:sp>
          <p:pic>
            <p:nvPicPr>
              <p:cNvPr id="95" name="Picture 168">
                <a:extLst>
                  <a:ext uri="{FF2B5EF4-FFF2-40B4-BE49-F238E27FC236}">
                    <a16:creationId xmlns:a16="http://schemas.microsoft.com/office/drawing/2014/main" id="{5BA30758-42B3-8E7A-1E60-E29F58F1BBC2}"/>
                  </a:ext>
                </a:extLst>
              </p:cNvPr>
              <p:cNvPicPr>
                <a:picLocks noChangeAspect="1"/>
              </p:cNvPicPr>
              <p:nvPr/>
            </p:nvPicPr>
            <p:blipFill>
              <a:blip r:embed="rId15"/>
              <a:stretch>
                <a:fillRect/>
              </a:stretch>
            </p:blipFill>
            <p:spPr>
              <a:xfrm>
                <a:off x="1378500" y="4814795"/>
                <a:ext cx="501294" cy="501294"/>
              </a:xfrm>
              <a:prstGeom prst="rect">
                <a:avLst/>
              </a:prstGeom>
            </p:spPr>
          </p:pic>
        </p:grpSp>
      </p:grpSp>
      <p:grpSp>
        <p:nvGrpSpPr>
          <p:cNvPr id="116" name="组合 4">
            <a:extLst>
              <a:ext uri="{FF2B5EF4-FFF2-40B4-BE49-F238E27FC236}">
                <a16:creationId xmlns:a16="http://schemas.microsoft.com/office/drawing/2014/main" id="{41C43300-A32E-DBC2-A97E-858D7EFC95CE}"/>
              </a:ext>
            </a:extLst>
          </p:cNvPr>
          <p:cNvGrpSpPr/>
          <p:nvPr/>
        </p:nvGrpSpPr>
        <p:grpSpPr>
          <a:xfrm>
            <a:off x="6288139" y="5637195"/>
            <a:ext cx="1207960" cy="641493"/>
            <a:chOff x="6288139" y="5551470"/>
            <a:chExt cx="1207960" cy="641493"/>
          </a:xfrm>
        </p:grpSpPr>
        <p:pic>
          <p:nvPicPr>
            <p:cNvPr id="117" name="Picture 76">
              <a:extLst>
                <a:ext uri="{FF2B5EF4-FFF2-40B4-BE49-F238E27FC236}">
                  <a16:creationId xmlns:a16="http://schemas.microsoft.com/office/drawing/2014/main" id="{C9DC4E18-18F7-BF68-8048-D699AE87DFF8}"/>
                </a:ext>
              </a:extLst>
            </p:cNvPr>
            <p:cNvPicPr>
              <a:picLocks noChangeAspect="1"/>
            </p:cNvPicPr>
            <p:nvPr/>
          </p:nvPicPr>
          <p:blipFill>
            <a:blip r:embed="rId16"/>
            <a:stretch>
              <a:fillRect/>
            </a:stretch>
          </p:blipFill>
          <p:spPr>
            <a:xfrm>
              <a:off x="6288139" y="5551470"/>
              <a:ext cx="641492" cy="641492"/>
            </a:xfrm>
            <a:prstGeom prst="rect">
              <a:avLst/>
            </a:prstGeom>
          </p:spPr>
        </p:pic>
        <p:sp>
          <p:nvSpPr>
            <p:cNvPr id="118" name="矩形 1062">
              <a:extLst>
                <a:ext uri="{FF2B5EF4-FFF2-40B4-BE49-F238E27FC236}">
                  <a16:creationId xmlns:a16="http://schemas.microsoft.com/office/drawing/2014/main" id="{C720DFE9-9934-DA2C-20BD-68B27E98BA92}"/>
                </a:ext>
              </a:extLst>
            </p:cNvPr>
            <p:cNvSpPr/>
            <p:nvPr/>
          </p:nvSpPr>
          <p:spPr>
            <a:xfrm>
              <a:off x="6878621" y="5823631"/>
              <a:ext cx="617478" cy="369332"/>
            </a:xfrm>
            <a:prstGeom prst="rect">
              <a:avLst/>
            </a:prstGeom>
          </p:spPr>
          <p:txBody>
            <a:bodyPr wrap="none">
              <a:spAutoFit/>
            </a:bodyPr>
            <a:lstStyle/>
            <a:p>
              <a:pPr lvl="0" algn="ctr">
                <a:buClr>
                  <a:srgbClr val="212121"/>
                </a:buClr>
              </a:pPr>
              <a:r>
                <a:rPr lang="en-US" altLang="zh-CN" dirty="0">
                  <a:solidFill>
                    <a:srgbClr val="212121"/>
                  </a:solidFill>
                  <a:ea typeface="Roboto"/>
                  <a:cs typeface="Roboto"/>
                  <a:sym typeface="Roboto"/>
                </a:rPr>
                <a:t>User</a:t>
              </a:r>
            </a:p>
          </p:txBody>
        </p:sp>
      </p:grpSp>
      <p:grpSp>
        <p:nvGrpSpPr>
          <p:cNvPr id="119" name="组合 5">
            <a:extLst>
              <a:ext uri="{FF2B5EF4-FFF2-40B4-BE49-F238E27FC236}">
                <a16:creationId xmlns:a16="http://schemas.microsoft.com/office/drawing/2014/main" id="{A8377924-57E3-D4D3-39CA-E45342F7868A}"/>
              </a:ext>
            </a:extLst>
          </p:cNvPr>
          <p:cNvGrpSpPr/>
          <p:nvPr/>
        </p:nvGrpSpPr>
        <p:grpSpPr>
          <a:xfrm>
            <a:off x="2702826" y="1862810"/>
            <a:ext cx="7311233" cy="3783910"/>
            <a:chOff x="2702826" y="1777085"/>
            <a:chExt cx="7311233" cy="3783910"/>
          </a:xfrm>
        </p:grpSpPr>
        <p:sp>
          <p:nvSpPr>
            <p:cNvPr id="120" name="TextBox 152">
              <a:extLst>
                <a:ext uri="{FF2B5EF4-FFF2-40B4-BE49-F238E27FC236}">
                  <a16:creationId xmlns:a16="http://schemas.microsoft.com/office/drawing/2014/main" id="{2233AD1B-1312-C5DF-ED94-21FE39A08898}"/>
                </a:ext>
              </a:extLst>
            </p:cNvPr>
            <p:cNvSpPr txBox="1"/>
            <p:nvPr/>
          </p:nvSpPr>
          <p:spPr>
            <a:xfrm flipH="1">
              <a:off x="2813446" y="2666055"/>
              <a:ext cx="870754" cy="276999"/>
            </a:xfrm>
            <a:prstGeom prst="rect">
              <a:avLst/>
            </a:prstGeom>
            <a:noFill/>
          </p:spPr>
          <p:txBody>
            <a:bodyPr wrap="square" rtlCol="0">
              <a:spAutoFit/>
            </a:bodyPr>
            <a:lstStyle/>
            <a:p>
              <a:pPr algn="ctr" defTabSz="609600">
                <a:defRPr/>
              </a:pPr>
              <a:r>
                <a:rPr lang="en-US" sz="1200" b="1" dirty="0">
                  <a:solidFill>
                    <a:srgbClr val="00BCEB">
                      <a:lumMod val="75000"/>
                    </a:srgbClr>
                  </a:solidFill>
                  <a:latin typeface="Calibri" panose="020F0502020204030204" pitchFamily="34" charset="0"/>
                  <a:ea typeface="MS PGothic" panose="020B0600070205080204" charset="-128"/>
                  <a:cs typeface="Calibri" panose="020F0502020204030204" pitchFamily="34" charset="0"/>
                </a:rPr>
                <a:t>API</a:t>
              </a:r>
            </a:p>
          </p:txBody>
        </p:sp>
        <p:sp>
          <p:nvSpPr>
            <p:cNvPr id="121" name="TextBox 152">
              <a:extLst>
                <a:ext uri="{FF2B5EF4-FFF2-40B4-BE49-F238E27FC236}">
                  <a16:creationId xmlns:a16="http://schemas.microsoft.com/office/drawing/2014/main" id="{73DE04F2-C328-511F-0955-6DC9921872D3}"/>
                </a:ext>
              </a:extLst>
            </p:cNvPr>
            <p:cNvSpPr txBox="1"/>
            <p:nvPr/>
          </p:nvSpPr>
          <p:spPr>
            <a:xfrm flipH="1">
              <a:off x="2813446" y="3310638"/>
              <a:ext cx="870754" cy="276999"/>
            </a:xfrm>
            <a:prstGeom prst="rect">
              <a:avLst/>
            </a:prstGeom>
            <a:noFill/>
          </p:spPr>
          <p:txBody>
            <a:bodyPr wrap="square" rtlCol="0">
              <a:spAutoFit/>
            </a:bodyPr>
            <a:lstStyle/>
            <a:p>
              <a:pPr algn="ctr" defTabSz="609600">
                <a:defRPr/>
              </a:pPr>
              <a:r>
                <a:rPr lang="en-US" sz="1200" b="1" dirty="0">
                  <a:solidFill>
                    <a:srgbClr val="00BCEB">
                      <a:lumMod val="75000"/>
                    </a:srgbClr>
                  </a:solidFill>
                  <a:latin typeface="Calibri" panose="020F0502020204030204" pitchFamily="34" charset="0"/>
                  <a:ea typeface="MS PGothic" panose="020B0600070205080204" charset="-128"/>
                  <a:cs typeface="Calibri" panose="020F0502020204030204" pitchFamily="34" charset="0"/>
                </a:rPr>
                <a:t>API</a:t>
              </a:r>
            </a:p>
          </p:txBody>
        </p:sp>
        <p:cxnSp>
          <p:nvCxnSpPr>
            <p:cNvPr id="122" name="Google Shape;3050;p67">
              <a:extLst>
                <a:ext uri="{FF2B5EF4-FFF2-40B4-BE49-F238E27FC236}">
                  <a16:creationId xmlns:a16="http://schemas.microsoft.com/office/drawing/2014/main" id="{6C566E13-D32E-2D48-7377-8C03EF90F9A3}"/>
                </a:ext>
              </a:extLst>
            </p:cNvPr>
            <p:cNvCxnSpPr>
              <a:stCxn id="117" idx="0"/>
              <a:endCxn id="73" idx="2"/>
            </p:cNvCxnSpPr>
            <p:nvPr/>
          </p:nvCxnSpPr>
          <p:spPr>
            <a:xfrm flipH="1" flipV="1">
              <a:off x="6599392" y="3775262"/>
              <a:ext cx="9493" cy="1785733"/>
            </a:xfrm>
            <a:prstGeom prst="straightConnector1">
              <a:avLst/>
            </a:prstGeom>
            <a:noFill/>
            <a:ln w="12700" cap="flat" cmpd="sng">
              <a:solidFill>
                <a:srgbClr val="9E9E9E"/>
              </a:solidFill>
              <a:prstDash val="dot"/>
              <a:round/>
              <a:headEnd type="none" w="sm" len="sm"/>
              <a:tailEnd type="triangle" w="sm" len="sm"/>
            </a:ln>
          </p:spPr>
        </p:cxnSp>
        <p:cxnSp>
          <p:nvCxnSpPr>
            <p:cNvPr id="123" name="Google Shape;3050;p67">
              <a:extLst>
                <a:ext uri="{FF2B5EF4-FFF2-40B4-BE49-F238E27FC236}">
                  <a16:creationId xmlns:a16="http://schemas.microsoft.com/office/drawing/2014/main" id="{0ABBC188-5120-BC77-4493-10E46F1467C7}"/>
                </a:ext>
              </a:extLst>
            </p:cNvPr>
            <p:cNvCxnSpPr>
              <a:stCxn id="117" idx="0"/>
              <a:endCxn id="77" idx="2"/>
            </p:cNvCxnSpPr>
            <p:nvPr/>
          </p:nvCxnSpPr>
          <p:spPr>
            <a:xfrm rot="16200000" flipV="1">
              <a:off x="4817919" y="3770028"/>
              <a:ext cx="1785956" cy="1795977"/>
            </a:xfrm>
            <a:prstGeom prst="bentConnector3">
              <a:avLst>
                <a:gd name="adj1" fmla="val 50000"/>
              </a:avLst>
            </a:prstGeom>
            <a:noFill/>
            <a:ln w="12700" cap="flat" cmpd="sng">
              <a:solidFill>
                <a:srgbClr val="9E9E9E"/>
              </a:solidFill>
              <a:prstDash val="dot"/>
              <a:round/>
              <a:headEnd type="none" w="sm" len="sm"/>
              <a:tailEnd type="triangle" w="sm" len="sm"/>
            </a:ln>
          </p:spPr>
        </p:cxnSp>
        <p:cxnSp>
          <p:nvCxnSpPr>
            <p:cNvPr id="124" name="Google Shape;3050;p67">
              <a:extLst>
                <a:ext uri="{FF2B5EF4-FFF2-40B4-BE49-F238E27FC236}">
                  <a16:creationId xmlns:a16="http://schemas.microsoft.com/office/drawing/2014/main" id="{21086B17-16CC-5AC0-D0BC-0D6E013AAE8E}"/>
                </a:ext>
              </a:extLst>
            </p:cNvPr>
            <p:cNvCxnSpPr>
              <a:stCxn id="117" idx="0"/>
              <a:endCxn id="50" idx="2"/>
            </p:cNvCxnSpPr>
            <p:nvPr/>
          </p:nvCxnSpPr>
          <p:spPr>
            <a:xfrm rot="5400000" flipH="1" flipV="1">
              <a:off x="6613240" y="3781430"/>
              <a:ext cx="1775211" cy="1783920"/>
            </a:xfrm>
            <a:prstGeom prst="bentConnector3">
              <a:avLst>
                <a:gd name="adj1" fmla="val 50000"/>
              </a:avLst>
            </a:prstGeom>
            <a:noFill/>
            <a:ln w="12700" cap="flat" cmpd="sng">
              <a:solidFill>
                <a:srgbClr val="9E9E9E"/>
              </a:solidFill>
              <a:prstDash val="dot"/>
              <a:round/>
              <a:headEnd type="none" w="sm" len="sm"/>
              <a:tailEnd type="triangle" w="sm" len="sm"/>
            </a:ln>
          </p:spPr>
        </p:cxnSp>
        <p:cxnSp>
          <p:nvCxnSpPr>
            <p:cNvPr id="127" name="Google Shape;543;p24">
              <a:extLst>
                <a:ext uri="{FF2B5EF4-FFF2-40B4-BE49-F238E27FC236}">
                  <a16:creationId xmlns:a16="http://schemas.microsoft.com/office/drawing/2014/main" id="{1337A1BE-442F-12B7-B30D-AAC18DD1A37C}"/>
                </a:ext>
              </a:extLst>
            </p:cNvPr>
            <p:cNvCxnSpPr>
              <a:endCxn id="71" idx="1"/>
            </p:cNvCxnSpPr>
            <p:nvPr/>
          </p:nvCxnSpPr>
          <p:spPr>
            <a:xfrm flipV="1">
              <a:off x="2702826" y="2991467"/>
              <a:ext cx="3356566" cy="22419"/>
            </a:xfrm>
            <a:prstGeom prst="straightConnector1">
              <a:avLst/>
            </a:prstGeom>
            <a:noFill/>
            <a:ln w="12700" cap="flat" cmpd="sng">
              <a:solidFill>
                <a:srgbClr val="4284F3"/>
              </a:solidFill>
              <a:prstDash val="dot"/>
              <a:round/>
              <a:headEnd type="none" w="med" len="med"/>
              <a:tailEnd type="none" w="med" len="med"/>
            </a:ln>
          </p:spPr>
        </p:cxnSp>
        <p:cxnSp>
          <p:nvCxnSpPr>
            <p:cNvPr id="1024" name="Google Shape;543;p24">
              <a:extLst>
                <a:ext uri="{FF2B5EF4-FFF2-40B4-BE49-F238E27FC236}">
                  <a16:creationId xmlns:a16="http://schemas.microsoft.com/office/drawing/2014/main" id="{1B5A1AA4-3402-24D7-FDFF-E50D017C63D0}"/>
                </a:ext>
              </a:extLst>
            </p:cNvPr>
            <p:cNvCxnSpPr>
              <a:stCxn id="114" idx="3"/>
              <a:endCxn id="77" idx="1"/>
            </p:cNvCxnSpPr>
            <p:nvPr/>
          </p:nvCxnSpPr>
          <p:spPr>
            <a:xfrm flipV="1">
              <a:off x="2714793" y="3582439"/>
              <a:ext cx="1558115" cy="30321"/>
            </a:xfrm>
            <a:prstGeom prst="straightConnector1">
              <a:avLst/>
            </a:prstGeom>
            <a:noFill/>
            <a:ln w="12700" cap="flat" cmpd="sng">
              <a:solidFill>
                <a:srgbClr val="4284F3"/>
              </a:solidFill>
              <a:prstDash val="dot"/>
              <a:round/>
              <a:headEnd type="none" w="sm" len="sm"/>
              <a:tailEnd type="triangle" w="sm" len="sm"/>
            </a:ln>
          </p:spPr>
        </p:cxnSp>
        <p:cxnSp>
          <p:nvCxnSpPr>
            <p:cNvPr id="1025" name="Google Shape;543;p24">
              <a:extLst>
                <a:ext uri="{FF2B5EF4-FFF2-40B4-BE49-F238E27FC236}">
                  <a16:creationId xmlns:a16="http://schemas.microsoft.com/office/drawing/2014/main" id="{8FF041EF-E425-A570-7800-F7DC267521AF}"/>
                </a:ext>
              </a:extLst>
            </p:cNvPr>
            <p:cNvCxnSpPr>
              <a:stCxn id="52" idx="3"/>
              <a:endCxn id="7" idx="1"/>
            </p:cNvCxnSpPr>
            <p:nvPr/>
          </p:nvCxnSpPr>
          <p:spPr>
            <a:xfrm flipV="1">
              <a:off x="8932805" y="1777085"/>
              <a:ext cx="1081254" cy="1138182"/>
            </a:xfrm>
            <a:prstGeom prst="straightConnector1">
              <a:avLst/>
            </a:prstGeom>
            <a:noFill/>
            <a:ln w="12700" cap="flat" cmpd="sng">
              <a:solidFill>
                <a:srgbClr val="4284F3"/>
              </a:solidFill>
              <a:prstDash val="dot"/>
              <a:round/>
              <a:headEnd type="triangle" w="sm" len="sm"/>
              <a:tailEnd type="triangle" w="sm" len="sm"/>
            </a:ln>
          </p:spPr>
        </p:cxnSp>
        <p:cxnSp>
          <p:nvCxnSpPr>
            <p:cNvPr id="1026" name="Google Shape;543;p24">
              <a:extLst>
                <a:ext uri="{FF2B5EF4-FFF2-40B4-BE49-F238E27FC236}">
                  <a16:creationId xmlns:a16="http://schemas.microsoft.com/office/drawing/2014/main" id="{1155A9CD-128B-4962-C84E-51B1BA382B9C}"/>
                </a:ext>
              </a:extLst>
            </p:cNvPr>
            <p:cNvCxnSpPr>
              <a:stCxn id="52" idx="3"/>
              <a:endCxn id="17" idx="1"/>
            </p:cNvCxnSpPr>
            <p:nvPr/>
          </p:nvCxnSpPr>
          <p:spPr>
            <a:xfrm>
              <a:off x="8932805" y="2915267"/>
              <a:ext cx="1081254" cy="641843"/>
            </a:xfrm>
            <a:prstGeom prst="straightConnector1">
              <a:avLst/>
            </a:prstGeom>
            <a:noFill/>
            <a:ln w="12700" cap="flat" cmpd="sng">
              <a:solidFill>
                <a:srgbClr val="4284F3"/>
              </a:solidFill>
              <a:prstDash val="dot"/>
              <a:round/>
              <a:headEnd type="triangle" w="sm" len="sm"/>
              <a:tailEnd type="triangle" w="sm" len="sm"/>
            </a:ln>
          </p:spPr>
        </p:cxnSp>
      </p:grpSp>
      <p:pic>
        <p:nvPicPr>
          <p:cNvPr id="1027" name="图片 7">
            <a:extLst>
              <a:ext uri="{FF2B5EF4-FFF2-40B4-BE49-F238E27FC236}">
                <a16:creationId xmlns:a16="http://schemas.microsoft.com/office/drawing/2014/main" id="{3E5C6541-A8E2-6BA8-D9D1-20B4531E84D4}"/>
              </a:ext>
            </a:extLst>
          </p:cNvPr>
          <p:cNvPicPr>
            <a:picLocks noChangeAspect="1"/>
          </p:cNvPicPr>
          <p:nvPr/>
        </p:nvPicPr>
        <p:blipFill>
          <a:blip r:embed="rId17"/>
          <a:stretch>
            <a:fillRect/>
          </a:stretch>
        </p:blipFill>
        <p:spPr>
          <a:xfrm>
            <a:off x="10097620" y="1594280"/>
            <a:ext cx="876143" cy="206281"/>
          </a:xfrm>
          <a:prstGeom prst="rect">
            <a:avLst/>
          </a:prstGeom>
        </p:spPr>
      </p:pic>
      <p:pic>
        <p:nvPicPr>
          <p:cNvPr id="1028" name="图片 9" descr="图标&#10;&#10;AI 生成的内容可能不正确。">
            <a:extLst>
              <a:ext uri="{FF2B5EF4-FFF2-40B4-BE49-F238E27FC236}">
                <a16:creationId xmlns:a16="http://schemas.microsoft.com/office/drawing/2014/main" id="{792AC108-D209-9990-0B1C-5D9AE6A4992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5259" y="2154689"/>
            <a:ext cx="726403" cy="248860"/>
          </a:xfrm>
          <a:prstGeom prst="rect">
            <a:avLst/>
          </a:prstGeom>
        </p:spPr>
      </p:pic>
      <p:sp>
        <p:nvSpPr>
          <p:cNvPr id="3" name="Content Placeholder 26">
            <a:extLst>
              <a:ext uri="{FF2B5EF4-FFF2-40B4-BE49-F238E27FC236}">
                <a16:creationId xmlns:a16="http://schemas.microsoft.com/office/drawing/2014/main" id="{AB97C67A-DBD5-0FC3-1F2B-40FC969ACB8A}"/>
              </a:ext>
            </a:extLst>
          </p:cNvPr>
          <p:cNvSpPr txBox="1">
            <a:spLocks/>
          </p:cNvSpPr>
          <p:nvPr/>
        </p:nvSpPr>
        <p:spPr>
          <a:xfrm>
            <a:off x="0" y="226252"/>
            <a:ext cx="11844338"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3200" b="1" dirty="0">
                <a:solidFill>
                  <a:schemeClr val="bg1"/>
                </a:solidFill>
                <a:latin typeface="Century Gothic" panose="020B0502020202020204" pitchFamily="34" charset="0"/>
                <a:ea typeface="+mn-ea"/>
              </a:rPr>
              <a:t>Technologies / Solutions Adopted: Solution Architecture</a:t>
            </a:r>
          </a:p>
        </p:txBody>
      </p:sp>
      <p:sp>
        <p:nvSpPr>
          <p:cNvPr id="2" name="Rectangle: Rounded Corners 1">
            <a:extLst>
              <a:ext uri="{FF2B5EF4-FFF2-40B4-BE49-F238E27FC236}">
                <a16:creationId xmlns:a16="http://schemas.microsoft.com/office/drawing/2014/main" id="{1B6D0A58-9BF0-3C08-D7F6-51A0DE9CB5D3}"/>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bg2"/>
                </a:solidFill>
              </a:rPr>
              <a:t>Innovation &amp; Technologies </a:t>
            </a:r>
          </a:p>
        </p:txBody>
      </p:sp>
    </p:spTree>
    <p:extLst>
      <p:ext uri="{BB962C8B-B14F-4D97-AF65-F5344CB8AC3E}">
        <p14:creationId xmlns:p14="http://schemas.microsoft.com/office/powerpoint/2010/main" val="1551595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620ED8-BB4B-641F-A94E-821346F8CD11}"/>
              </a:ext>
            </a:extLst>
          </p:cNvPr>
          <p:cNvSpPr>
            <a:spLocks noGrp="1"/>
          </p:cNvSpPr>
          <p:nvPr>
            <p:ph type="sldNum" sz="quarter" idx="12"/>
          </p:nvPr>
        </p:nvSpPr>
        <p:spPr/>
        <p:txBody>
          <a:bodyPr/>
          <a:lstStyle/>
          <a:p>
            <a:fld id="{C7C680DE-5100-FA48-AF2A-00B2AEB13245}" type="slidenum">
              <a:rPr lang="en-US" smtClean="0"/>
              <a:t>9</a:t>
            </a:fld>
            <a:endParaRPr lang="en-US"/>
          </a:p>
        </p:txBody>
      </p:sp>
      <p:sp>
        <p:nvSpPr>
          <p:cNvPr id="6" name="Content Placeholder 26">
            <a:extLst>
              <a:ext uri="{FF2B5EF4-FFF2-40B4-BE49-F238E27FC236}">
                <a16:creationId xmlns:a16="http://schemas.microsoft.com/office/drawing/2014/main" id="{F99F29E6-631F-3257-328F-FC4B1E534F33}"/>
              </a:ext>
            </a:extLst>
          </p:cNvPr>
          <p:cNvSpPr txBox="1">
            <a:spLocks/>
          </p:cNvSpPr>
          <p:nvPr/>
        </p:nvSpPr>
        <p:spPr>
          <a:xfrm>
            <a:off x="0" y="280242"/>
            <a:ext cx="8742066" cy="744552"/>
          </a:xfrm>
          <a:prstGeom prst="rect">
            <a:avLst/>
          </a:prstGeom>
          <a:gradFill>
            <a:gsLst>
              <a:gs pos="0">
                <a:srgbClr val="FF0000">
                  <a:alpha val="90000"/>
                </a:srgbClr>
              </a:gs>
              <a:gs pos="100000">
                <a:srgbClr val="7030A0">
                  <a:alpha val="90000"/>
                </a:srgbClr>
              </a:gs>
            </a:gsLst>
            <a:lin ang="0" scaled="0"/>
          </a:gradFill>
        </p:spPr>
        <p:txBody>
          <a:bodyPr vert="horz" wrap="square" lIns="96084" tIns="96084" rIns="96084" bIns="96084" rtlCol="0">
            <a:noAutofit/>
          </a:bodyPr>
          <a:lstStyle>
            <a:lvl1pPr marL="0" indent="0" algn="l" defTabSz="457200" rtl="0" eaLnBrk="1" latinLnBrk="0" hangingPunct="1">
              <a:lnSpc>
                <a:spcPct val="120000"/>
              </a:lnSpc>
              <a:spcBef>
                <a:spcPts val="0"/>
              </a:spcBef>
              <a:spcAft>
                <a:spcPts val="1200"/>
              </a:spcAft>
              <a:buFont typeface="Arial"/>
              <a:buNone/>
              <a:defRPr sz="1000" kern="1200" baseline="0">
                <a:solidFill>
                  <a:srgbClr val="000000"/>
                </a:solidFill>
                <a:latin typeface="Stem-Light" panose="020B0503020203020204" pitchFamily="34" charset="0"/>
                <a:ea typeface="Stem-Light" panose="020B0503020203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3200" b="1" dirty="0">
                <a:solidFill>
                  <a:schemeClr val="bg1"/>
                </a:solidFill>
                <a:latin typeface="Century Gothic" panose="020B0502020202020204" pitchFamily="34" charset="0"/>
                <a:ea typeface="+mn-ea"/>
              </a:rPr>
              <a:t>Global Fast-Food Chain Use Case </a:t>
            </a:r>
          </a:p>
        </p:txBody>
      </p:sp>
      <p:grpSp>
        <p:nvGrpSpPr>
          <p:cNvPr id="5" name="Group 4">
            <a:extLst>
              <a:ext uri="{FF2B5EF4-FFF2-40B4-BE49-F238E27FC236}">
                <a16:creationId xmlns:a16="http://schemas.microsoft.com/office/drawing/2014/main" id="{2FA65BE9-93EE-6C0F-E118-0E271DEE477E}"/>
              </a:ext>
            </a:extLst>
          </p:cNvPr>
          <p:cNvGrpSpPr/>
          <p:nvPr/>
        </p:nvGrpSpPr>
        <p:grpSpPr>
          <a:xfrm>
            <a:off x="8029850" y="1464595"/>
            <a:ext cx="4513632" cy="3931203"/>
            <a:chOff x="7530183" y="1400651"/>
            <a:chExt cx="5204884" cy="4533257"/>
          </a:xfrm>
        </p:grpSpPr>
        <p:sp>
          <p:nvSpPr>
            <p:cNvPr id="2" name="Rectangle 56">
              <a:extLst>
                <a:ext uri="{FF2B5EF4-FFF2-40B4-BE49-F238E27FC236}">
                  <a16:creationId xmlns:a16="http://schemas.microsoft.com/office/drawing/2014/main" id="{C5C446BA-EF2A-3C5C-46C6-112395696919}"/>
                </a:ext>
              </a:extLst>
            </p:cNvPr>
            <p:cNvSpPr>
              <a:spLocks noChangeArrowheads="1"/>
            </p:cNvSpPr>
            <p:nvPr/>
          </p:nvSpPr>
          <p:spPr bwMode="auto">
            <a:xfrm flipH="1">
              <a:off x="7530183" y="1400651"/>
              <a:ext cx="52048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37"/>
              <a:r>
                <a:rPr lang="en-US" altLang="en-US" dirty="0" err="1">
                  <a:gradFill>
                    <a:gsLst>
                      <a:gs pos="0">
                        <a:srgbClr val="FC466B"/>
                      </a:gs>
                      <a:gs pos="100000">
                        <a:srgbClr val="3F5EFB"/>
                      </a:gs>
                    </a:gsLst>
                    <a:lin ang="0" scaled="0"/>
                  </a:gradFill>
                  <a:latin typeface="Century Gothic" panose="020B0502020202020204" pitchFamily="34" charset="0"/>
                </a:rPr>
                <a:t>Godeye</a:t>
              </a:r>
              <a:r>
                <a:rPr lang="en-US" altLang="en-US" dirty="0">
                  <a:gradFill>
                    <a:gsLst>
                      <a:gs pos="0">
                        <a:srgbClr val="FC466B"/>
                      </a:gs>
                      <a:gs pos="100000">
                        <a:srgbClr val="3F5EFB"/>
                      </a:gs>
                    </a:gsLst>
                    <a:lin ang="0" scaled="0"/>
                  </a:gradFill>
                  <a:latin typeface="Century Gothic" panose="020B0502020202020204" pitchFamily="34" charset="0"/>
                </a:rPr>
                <a:t> Intelligence Platform</a:t>
              </a:r>
              <a:endParaRPr lang="en-US" altLang="en-US" sz="1100" dirty="0">
                <a:gradFill>
                  <a:gsLst>
                    <a:gs pos="0">
                      <a:srgbClr val="FC466B"/>
                    </a:gs>
                    <a:gs pos="100000">
                      <a:srgbClr val="3F5EFB"/>
                    </a:gs>
                  </a:gsLst>
                  <a:lin ang="0" scaled="0"/>
                </a:gra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208216F3-DDF7-08A8-EA2A-FA0A04209A00}"/>
                </a:ext>
              </a:extLst>
            </p:cNvPr>
            <p:cNvSpPr/>
            <p:nvPr/>
          </p:nvSpPr>
          <p:spPr>
            <a:xfrm>
              <a:off x="8560958" y="3690012"/>
              <a:ext cx="3315609" cy="2243896"/>
            </a:xfrm>
            <a:prstGeom prst="roundRect">
              <a:avLst/>
            </a:prstGeom>
            <a:solidFill>
              <a:schemeClr val="accent4">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C47248FF-D2F1-E5BD-76C7-08AD7ED58CC6}"/>
                </a:ext>
              </a:extLst>
            </p:cNvPr>
            <p:cNvSpPr txBox="1"/>
            <p:nvPr/>
          </p:nvSpPr>
          <p:spPr>
            <a:xfrm>
              <a:off x="8733232" y="3879360"/>
              <a:ext cx="3143334" cy="1845541"/>
            </a:xfrm>
            <a:prstGeom prst="rect">
              <a:avLst/>
            </a:prstGeom>
            <a:noFill/>
          </p:spPr>
          <p:txBody>
            <a:bodyPr wrap="square">
              <a:spAutoFit/>
            </a:bodyPr>
            <a:lstStyle/>
            <a:p>
              <a:pPr algn="l">
                <a:spcBef>
                  <a:spcPts val="600"/>
                </a:spcBef>
                <a:spcAft>
                  <a:spcPts val="300"/>
                </a:spcAft>
              </a:pPr>
              <a:r>
                <a:rPr lang="en-US" sz="1600" b="1" i="1" dirty="0">
                  <a:solidFill>
                    <a:schemeClr val="bg2"/>
                  </a:solidFill>
                  <a:effectLst/>
                  <a:latin typeface="Arial Narrow" panose="020B0606020202030204" pitchFamily="34" charset="0"/>
                </a:rPr>
                <a:t>By consolidating service delivery and leveraging AI, </a:t>
              </a:r>
              <a:r>
                <a:rPr lang="en-US" b="1" i="1" dirty="0" err="1">
                  <a:solidFill>
                    <a:srgbClr val="FFFF00"/>
                  </a:solidFill>
                  <a:effectLst/>
                  <a:latin typeface="Arial Narrow" panose="020B0606020202030204" pitchFamily="34" charset="0"/>
                </a:rPr>
                <a:t>Godeye</a:t>
              </a:r>
              <a:r>
                <a:rPr lang="en-US" sz="1600" b="1" i="1" dirty="0">
                  <a:solidFill>
                    <a:schemeClr val="bg2"/>
                  </a:solidFill>
                  <a:effectLst/>
                  <a:latin typeface="Arial Narrow" panose="020B0606020202030204" pitchFamily="34" charset="0"/>
                </a:rPr>
                <a:t> significantly enhances operational efficiency, enabling a smarter, more resilient digital infrastructure.</a:t>
              </a:r>
            </a:p>
          </p:txBody>
        </p:sp>
      </p:grpSp>
      <p:grpSp>
        <p:nvGrpSpPr>
          <p:cNvPr id="12" name="Group 11">
            <a:extLst>
              <a:ext uri="{FF2B5EF4-FFF2-40B4-BE49-F238E27FC236}">
                <a16:creationId xmlns:a16="http://schemas.microsoft.com/office/drawing/2014/main" id="{81589CAE-E60E-2349-024C-0767233BE26D}"/>
              </a:ext>
            </a:extLst>
          </p:cNvPr>
          <p:cNvGrpSpPr/>
          <p:nvPr/>
        </p:nvGrpSpPr>
        <p:grpSpPr>
          <a:xfrm>
            <a:off x="298294" y="1158074"/>
            <a:ext cx="9489650" cy="4994546"/>
            <a:chOff x="298294" y="1210634"/>
            <a:chExt cx="9489650" cy="4994546"/>
          </a:xfrm>
        </p:grpSpPr>
        <p:sp>
          <p:nvSpPr>
            <p:cNvPr id="8" name="TextBox 7">
              <a:extLst>
                <a:ext uri="{FF2B5EF4-FFF2-40B4-BE49-F238E27FC236}">
                  <a16:creationId xmlns:a16="http://schemas.microsoft.com/office/drawing/2014/main" id="{BE112284-0D64-DF0E-ABA5-9B5DA1E43DEA}"/>
                </a:ext>
              </a:extLst>
            </p:cNvPr>
            <p:cNvSpPr txBox="1"/>
            <p:nvPr/>
          </p:nvSpPr>
          <p:spPr>
            <a:xfrm>
              <a:off x="298294" y="1210634"/>
              <a:ext cx="8290397" cy="4567917"/>
            </a:xfrm>
            <a:prstGeom prst="rect">
              <a:avLst/>
            </a:prstGeom>
            <a:noFill/>
          </p:spPr>
          <p:txBody>
            <a:bodyPr wrap="square">
              <a:spAutoFit/>
            </a:bodyPr>
            <a:lstStyle/>
            <a:p>
              <a:pPr algn="l">
                <a:lnSpc>
                  <a:spcPts val="1800"/>
                </a:lnSpc>
                <a:spcBef>
                  <a:spcPts val="900"/>
                </a:spcBef>
                <a:spcAft>
                  <a:spcPts val="300"/>
                </a:spcAft>
                <a:buNone/>
              </a:pPr>
              <a:r>
                <a:rPr lang="en-US" sz="1700" b="1" i="0" dirty="0">
                  <a:solidFill>
                    <a:srgbClr val="424242"/>
                  </a:solidFill>
                  <a:effectLst/>
                </a:rPr>
                <a:t>Background</a:t>
              </a:r>
            </a:p>
            <a:p>
              <a:pPr>
                <a:spcBef>
                  <a:spcPts val="300"/>
                </a:spcBef>
                <a:spcAft>
                  <a:spcPts val="300"/>
                </a:spcAft>
              </a:pPr>
              <a:r>
                <a:rPr lang="en-HK" sz="1500" dirty="0"/>
                <a:t>A leading global fast-food chain operating over 270 stores in Hong Kong sought to streamline its retail IT operations. The use of multiple vendors had introduced complexity, slowed incident resolution, and impacted both operational efficiency and customer experience. </a:t>
              </a:r>
            </a:p>
            <a:p>
              <a:pPr algn="l">
                <a:lnSpc>
                  <a:spcPts val="1800"/>
                </a:lnSpc>
                <a:spcBef>
                  <a:spcPts val="1200"/>
                </a:spcBef>
                <a:spcAft>
                  <a:spcPts val="300"/>
                </a:spcAft>
                <a:buNone/>
              </a:pPr>
              <a:r>
                <a:rPr lang="en-US" sz="1700" b="1" i="0" dirty="0">
                  <a:solidFill>
                    <a:srgbClr val="424242"/>
                  </a:solidFill>
                  <a:effectLst/>
                </a:rPr>
                <a:t>Scope</a:t>
              </a:r>
            </a:p>
            <a:p>
              <a:pPr>
                <a:spcBef>
                  <a:spcPts val="300"/>
                </a:spcBef>
                <a:spcAft>
                  <a:spcPts val="300"/>
                </a:spcAft>
              </a:pPr>
              <a:r>
                <a:rPr lang="en-HK" sz="1500" dirty="0"/>
                <a:t>The transformation initiative centralized the management of 1,752 infrastructure devices — including routers, switches, and access points — across over 270 store office networks, under a unified and proactive managed service framework</a:t>
              </a:r>
              <a:r>
                <a:rPr lang="en-US" sz="1500" b="0" i="0" dirty="0">
                  <a:solidFill>
                    <a:srgbClr val="424242"/>
                  </a:solidFill>
                  <a:effectLst/>
                </a:rPr>
                <a:t>.</a:t>
              </a:r>
            </a:p>
            <a:p>
              <a:pPr algn="l">
                <a:lnSpc>
                  <a:spcPts val="1800"/>
                </a:lnSpc>
                <a:spcBef>
                  <a:spcPts val="1200"/>
                </a:spcBef>
                <a:spcAft>
                  <a:spcPts val="300"/>
                </a:spcAft>
                <a:buNone/>
              </a:pPr>
              <a:r>
                <a:rPr lang="en-US" sz="1700" b="1" i="0" dirty="0">
                  <a:solidFill>
                    <a:srgbClr val="424242"/>
                  </a:solidFill>
                  <a:effectLst/>
                </a:rPr>
                <a:t>Our Solution: </a:t>
              </a:r>
              <a:r>
                <a:rPr lang="en-US" sz="1700" b="1" i="0" dirty="0" err="1">
                  <a:solidFill>
                    <a:srgbClr val="424242"/>
                  </a:solidFill>
                  <a:effectLst/>
                </a:rPr>
                <a:t>Godeye</a:t>
              </a:r>
              <a:r>
                <a:rPr lang="en-US" sz="1700" b="1" i="0" dirty="0">
                  <a:solidFill>
                    <a:srgbClr val="424242"/>
                  </a:solidFill>
                  <a:effectLst/>
                </a:rPr>
                <a:t> Intelligence Platform</a:t>
              </a:r>
            </a:p>
            <a:p>
              <a:pPr>
                <a:spcBef>
                  <a:spcPts val="300"/>
                </a:spcBef>
                <a:spcAft>
                  <a:spcPts val="300"/>
                </a:spcAft>
              </a:pPr>
              <a:r>
                <a:rPr lang="en-HK" sz="1500" dirty="0"/>
                <a:t>HGC </a:t>
              </a:r>
              <a:r>
                <a:rPr lang="en-HK" sz="1500" dirty="0" err="1"/>
                <a:t>Macroview</a:t>
              </a:r>
              <a:r>
                <a:rPr lang="en-HK" sz="1500" dirty="0"/>
                <a:t> deployed </a:t>
              </a:r>
              <a:r>
                <a:rPr lang="en-HK" sz="1500" b="1" dirty="0" err="1"/>
                <a:t>GodEye</a:t>
              </a:r>
              <a:r>
                <a:rPr lang="en-HK" sz="1500" dirty="0"/>
                <a:t>, an </a:t>
              </a:r>
              <a:r>
                <a:rPr lang="en-HK" sz="1500" b="1" dirty="0"/>
                <a:t>AI-powered intelligent perception platform </a:t>
              </a:r>
              <a:r>
                <a:rPr lang="en-HK" sz="1500" dirty="0"/>
                <a:t>designed to redefine network operations and ensure seamless connectivity across all sites. Key capabilities include</a:t>
              </a:r>
              <a:r>
                <a:rPr lang="en-US" sz="1500" b="0" i="0" dirty="0">
                  <a:solidFill>
                    <a:srgbClr val="424242"/>
                  </a:solidFill>
                  <a:effectLst/>
                </a:rPr>
                <a:t>:</a:t>
              </a:r>
            </a:p>
            <a:p>
              <a:pPr marL="742950" lvl="1" indent="-285750">
                <a:lnSpc>
                  <a:spcPts val="1400"/>
                </a:lnSpc>
                <a:spcBef>
                  <a:spcPts val="300"/>
                </a:spcBef>
                <a:spcAft>
                  <a:spcPts val="300"/>
                </a:spcAft>
                <a:buFont typeface="Arial" panose="020B0604020202020204" pitchFamily="34" charset="0"/>
                <a:buChar char="•"/>
              </a:pPr>
              <a:r>
                <a:rPr lang="en-US" sz="1500" b="1" i="0" dirty="0">
                  <a:solidFill>
                    <a:srgbClr val="424242"/>
                  </a:solidFill>
                  <a:effectLst/>
                </a:rPr>
                <a:t>End-to-end network visualization </a:t>
              </a:r>
              <a:r>
                <a:rPr lang="en-US" sz="1500" b="0" i="0" dirty="0">
                  <a:solidFill>
                    <a:srgbClr val="424242"/>
                  </a:solidFill>
                  <a:effectLst/>
                </a:rPr>
                <a:t>for real-time monitoring across all nodes</a:t>
              </a:r>
            </a:p>
            <a:p>
              <a:pPr marL="742950" lvl="1" indent="-285750">
                <a:lnSpc>
                  <a:spcPts val="1400"/>
                </a:lnSpc>
                <a:spcBef>
                  <a:spcPts val="300"/>
                </a:spcBef>
                <a:spcAft>
                  <a:spcPts val="300"/>
                </a:spcAft>
                <a:buFont typeface="Arial" panose="020B0604020202020204" pitchFamily="34" charset="0"/>
                <a:buChar char="•"/>
              </a:pPr>
              <a:r>
                <a:rPr lang="en-US" sz="1500" b="1" i="0" dirty="0">
                  <a:solidFill>
                    <a:srgbClr val="424242"/>
                  </a:solidFill>
                  <a:effectLst/>
                </a:rPr>
                <a:t>Self-learning AI</a:t>
              </a:r>
              <a:r>
                <a:rPr lang="en-US" sz="1500" b="0" i="0" dirty="0">
                  <a:solidFill>
                    <a:srgbClr val="424242"/>
                  </a:solidFill>
                  <a:effectLst/>
                </a:rPr>
                <a:t> that builds a dynamic knowledge base</a:t>
              </a:r>
            </a:p>
            <a:p>
              <a:pPr marL="742950" lvl="1" indent="-285750">
                <a:lnSpc>
                  <a:spcPts val="1400"/>
                </a:lnSpc>
                <a:spcBef>
                  <a:spcPts val="300"/>
                </a:spcBef>
                <a:spcAft>
                  <a:spcPts val="300"/>
                </a:spcAft>
                <a:buFont typeface="Arial" panose="020B0604020202020204" pitchFamily="34" charset="0"/>
                <a:buChar char="•"/>
              </a:pPr>
              <a:r>
                <a:rPr lang="en-US" sz="1500" b="1" i="0" dirty="0">
                  <a:solidFill>
                    <a:srgbClr val="424242"/>
                  </a:solidFill>
                  <a:effectLst/>
                </a:rPr>
                <a:t>Predictive analytics</a:t>
              </a:r>
              <a:r>
                <a:rPr lang="en-US" sz="1500" b="0" i="0" dirty="0">
                  <a:solidFill>
                    <a:srgbClr val="424242"/>
                  </a:solidFill>
                  <a:effectLst/>
                </a:rPr>
                <a:t> to proactively identify and mitigate risks before any service impact</a:t>
              </a:r>
              <a:endParaRPr lang="en-US" sz="1500" dirty="0">
                <a:solidFill>
                  <a:srgbClr val="424242"/>
                </a:solidFill>
              </a:endParaRPr>
            </a:p>
            <a:p>
              <a:pPr marL="742950" lvl="1" indent="-285750">
                <a:lnSpc>
                  <a:spcPts val="1400"/>
                </a:lnSpc>
                <a:spcBef>
                  <a:spcPts val="300"/>
                </a:spcBef>
                <a:spcAft>
                  <a:spcPts val="300"/>
                </a:spcAft>
                <a:buFont typeface="Arial" panose="020B0604020202020204" pitchFamily="34" charset="0"/>
                <a:buChar char="•"/>
              </a:pPr>
              <a:r>
                <a:rPr lang="en-US" sz="1500" b="1" i="0" dirty="0">
                  <a:solidFill>
                    <a:srgbClr val="424242"/>
                  </a:solidFill>
                  <a:effectLst/>
                </a:rPr>
                <a:t>Autonomous remediation</a:t>
              </a:r>
              <a:r>
                <a:rPr lang="en-US" sz="1500" b="0" i="0" dirty="0">
                  <a:solidFill>
                    <a:srgbClr val="424242"/>
                  </a:solidFill>
                  <a:effectLst/>
                </a:rPr>
                <a:t> to minimizes downtime by reducing MTTD and MTTR</a:t>
              </a:r>
              <a:r>
                <a:rPr lang="en-HK" sz="1500" b="1" dirty="0"/>
                <a:t> </a:t>
              </a:r>
              <a:endParaRPr lang="en-HK" sz="800" dirty="0"/>
            </a:p>
            <a:p>
              <a:pPr marL="285750" indent="-285750">
                <a:lnSpc>
                  <a:spcPts val="1400"/>
                </a:lnSpc>
                <a:spcBef>
                  <a:spcPts val="300"/>
                </a:spcBef>
                <a:spcAft>
                  <a:spcPts val="300"/>
                </a:spcAft>
                <a:buFont typeface="Arial" panose="020B0604020202020204" pitchFamily="34" charset="0"/>
                <a:buChar char="•"/>
              </a:pPr>
              <a:endParaRPr lang="en-US" sz="1200" b="0" i="0" dirty="0">
                <a:solidFill>
                  <a:srgbClr val="424242"/>
                </a:solidFill>
                <a:effectLst/>
              </a:endParaRPr>
            </a:p>
          </p:txBody>
        </p:sp>
        <p:sp>
          <p:nvSpPr>
            <p:cNvPr id="11" name="TextBox 10">
              <a:extLst>
                <a:ext uri="{FF2B5EF4-FFF2-40B4-BE49-F238E27FC236}">
                  <a16:creationId xmlns:a16="http://schemas.microsoft.com/office/drawing/2014/main" id="{78C2F7E3-6DC4-162B-C805-2E23A3E1D735}"/>
                </a:ext>
              </a:extLst>
            </p:cNvPr>
            <p:cNvSpPr txBox="1"/>
            <p:nvPr/>
          </p:nvSpPr>
          <p:spPr>
            <a:xfrm>
              <a:off x="298294" y="5635793"/>
              <a:ext cx="9489650" cy="569387"/>
            </a:xfrm>
            <a:prstGeom prst="rect">
              <a:avLst/>
            </a:prstGeom>
            <a:noFill/>
          </p:spPr>
          <p:txBody>
            <a:bodyPr wrap="square">
              <a:spAutoFit/>
            </a:bodyPr>
            <a:lstStyle/>
            <a:p>
              <a:pPr>
                <a:spcBef>
                  <a:spcPts val="600"/>
                </a:spcBef>
              </a:pPr>
              <a:r>
                <a:rPr lang="en-HK" sz="1550" dirty="0"/>
                <a:t>With this transformation, the customer has achieved a resilient, future-ready network environment that supports operational excellence and delivers a consistent, high-quality customer experience across its retail footprint.</a:t>
              </a:r>
            </a:p>
          </p:txBody>
        </p:sp>
      </p:grpSp>
      <p:pic>
        <p:nvPicPr>
          <p:cNvPr id="13" name="图片 8" descr="徽标&#10;&#10;AI 生成的内容可能不正确。">
            <a:extLst>
              <a:ext uri="{FF2B5EF4-FFF2-40B4-BE49-F238E27FC236}">
                <a16:creationId xmlns:a16="http://schemas.microsoft.com/office/drawing/2014/main" id="{65AA35C8-6DEA-F682-280F-B103D1F2A3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483" y="1466674"/>
            <a:ext cx="2096365" cy="2189477"/>
          </a:xfrm>
          <a:prstGeom prst="rect">
            <a:avLst/>
          </a:prstGeom>
        </p:spPr>
      </p:pic>
      <p:sp>
        <p:nvSpPr>
          <p:cNvPr id="14" name="Rectangle: Rounded Corners 13">
            <a:extLst>
              <a:ext uri="{FF2B5EF4-FFF2-40B4-BE49-F238E27FC236}">
                <a16:creationId xmlns:a16="http://schemas.microsoft.com/office/drawing/2014/main" id="{BAA335A5-1648-88CE-9B02-E2C4E8582058}"/>
              </a:ext>
            </a:extLst>
          </p:cNvPr>
          <p:cNvSpPr/>
          <p:nvPr/>
        </p:nvSpPr>
        <p:spPr>
          <a:xfrm>
            <a:off x="9464374" y="53928"/>
            <a:ext cx="2680138" cy="278280"/>
          </a:xfrm>
          <a:prstGeom prst="roundRect">
            <a:avLst/>
          </a:prstGeom>
          <a:solidFill>
            <a:schemeClr val="bg1">
              <a:lumMod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HK" sz="1400" b="1" dirty="0">
                <a:solidFill>
                  <a:schemeClr val="bg2"/>
                </a:solidFill>
              </a:rPr>
              <a:t>Business Model and Use Case</a:t>
            </a:r>
            <a:r>
              <a:rPr lang="en-US" sz="1400" b="1" dirty="0">
                <a:solidFill>
                  <a:schemeClr val="bg2"/>
                </a:solidFill>
              </a:rPr>
              <a:t>s </a:t>
            </a:r>
          </a:p>
        </p:txBody>
      </p:sp>
    </p:spTree>
    <p:extLst>
      <p:ext uri="{BB962C8B-B14F-4D97-AF65-F5344CB8AC3E}">
        <p14:creationId xmlns:p14="http://schemas.microsoft.com/office/powerpoint/2010/main" val="28181788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55bfcdd6-c0aa-46f4-ae22-47a3649b4336&quot;,&quot;Name&quot;:null,&quot;Kind&quot;:&quot;Custom&quot;,&quot;OldGuidesSetting&quot;:{&quot;HeaderHeight&quot;:0.0,&quot;FooterHeight&quot;:0.0,&quot;SideMargin&quot;:0.0,&quot;TopMargin&quot;:0.0,&quot;BottomMargin&quot;:0.0,&quot;IntervalMargin&quot;:0.0}}"/>
  <p:tag name="COMMONDATA" val="eyJoZGlkIjoiM2UwODI4OTU3MzAzMmRkZDhlNDEzMTdkZmMwYjA2ZDYifQ=="/>
</p:tagLst>
</file>

<file path=ppt/theme/theme1.xml><?xml version="1.0" encoding="utf-8"?>
<a:theme xmlns:a="http://schemas.openxmlformats.org/drawingml/2006/main" name="1_Office Theme">
  <a:themeElements>
    <a:clrScheme name="HGC 2018">
      <a:dk1>
        <a:srgbClr val="000000"/>
      </a:dk1>
      <a:lt1>
        <a:sysClr val="window" lastClr="FFFFFF"/>
      </a:lt1>
      <a:dk2>
        <a:srgbClr val="000000"/>
      </a:dk2>
      <a:lt2>
        <a:srgbClr val="FFFFFF"/>
      </a:lt2>
      <a:accent1>
        <a:srgbClr val="DE2B26"/>
      </a:accent1>
      <a:accent2>
        <a:srgbClr val="518FAB"/>
      </a:accent2>
      <a:accent3>
        <a:srgbClr val="FF0000"/>
      </a:accent3>
      <a:accent4>
        <a:srgbClr val="7030A0"/>
      </a:accent4>
      <a:accent5>
        <a:srgbClr val="518FAB"/>
      </a:accent5>
      <a:accent6>
        <a:srgbClr val="11C8C8"/>
      </a:accent6>
      <a:hlink>
        <a:srgbClr val="DE2B26"/>
      </a:hlink>
      <a:folHlink>
        <a:srgbClr val="DE2B2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50000"/>
          </a:schemeClr>
        </a:solidFill>
        <a:ln>
          <a:noFill/>
        </a:ln>
      </a:spPr>
      <a:bodyPr rtlCol="0" anchor="ctr"/>
      <a:lstStyle>
        <a:defPPr algn="ctr">
          <a:defRPr/>
        </a:defPPr>
      </a:lstStyle>
      <a:style>
        <a:lnRef idx="2">
          <a:schemeClr val="accent3"/>
        </a:lnRef>
        <a:fillRef idx="1">
          <a:schemeClr val="lt1"/>
        </a:fillRef>
        <a:effectRef idx="0">
          <a:schemeClr val="accent3"/>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HGC 2018">
      <a:dk1>
        <a:srgbClr val="000000"/>
      </a:dk1>
      <a:lt1>
        <a:sysClr val="window" lastClr="FFFFFF"/>
      </a:lt1>
      <a:dk2>
        <a:srgbClr val="000000"/>
      </a:dk2>
      <a:lt2>
        <a:srgbClr val="FFFFFF"/>
      </a:lt2>
      <a:accent1>
        <a:srgbClr val="DE2B26"/>
      </a:accent1>
      <a:accent2>
        <a:srgbClr val="518FAB"/>
      </a:accent2>
      <a:accent3>
        <a:srgbClr val="FF0000"/>
      </a:accent3>
      <a:accent4>
        <a:srgbClr val="7030A0"/>
      </a:accent4>
      <a:accent5>
        <a:srgbClr val="518FAB"/>
      </a:accent5>
      <a:accent6>
        <a:srgbClr val="11C8C8"/>
      </a:accent6>
      <a:hlink>
        <a:srgbClr val="DE2B26"/>
      </a:hlink>
      <a:folHlink>
        <a:srgbClr val="DE2B2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50000"/>
          </a:schemeClr>
        </a:solidFill>
        <a:ln>
          <a:noFill/>
        </a:ln>
      </a:spPr>
      <a:bodyPr rtlCol="0" anchor="ctr"/>
      <a:lstStyle>
        <a:defPPr algn="ctr">
          <a:defRPr/>
        </a:defPPr>
      </a:lstStyle>
      <a:style>
        <a:lnRef idx="2">
          <a:schemeClr val="accent3"/>
        </a:lnRef>
        <a:fillRef idx="1">
          <a:schemeClr val="lt1"/>
        </a:fillRef>
        <a:effectRef idx="0">
          <a:schemeClr val="accent3"/>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78F67EAC40D54AB360073FA0DA8DCD" ma:contentTypeVersion="15" ma:contentTypeDescription="Create a new document." ma:contentTypeScope="" ma:versionID="7dadedfd37cd822d1a2df3e76aa0d7a7">
  <xsd:schema xmlns:xsd="http://www.w3.org/2001/XMLSchema" xmlns:xs="http://www.w3.org/2001/XMLSchema" xmlns:p="http://schemas.microsoft.com/office/2006/metadata/properties" xmlns:ns3="6c8a81d9-6fa9-4af2-8e1c-1238e5f50973" xmlns:ns4="dafa7907-ed2a-4416-9e46-2a28ea077328" targetNamespace="http://schemas.microsoft.com/office/2006/metadata/properties" ma:root="true" ma:fieldsID="55e682de82a4c1ac5411c58e81dfc1f0" ns3:_="" ns4:_="">
    <xsd:import namespace="6c8a81d9-6fa9-4af2-8e1c-1238e5f50973"/>
    <xsd:import namespace="dafa7907-ed2a-4416-9e46-2a28ea077328"/>
    <xsd:element name="properties">
      <xsd:complexType>
        <xsd:sequence>
          <xsd:element name="documentManagement">
            <xsd:complexType>
              <xsd:all>
                <xsd:element ref="ns3:MediaServiceMetadata" minOccurs="0"/>
                <xsd:element ref="ns3:MediaServiceFastMetadata" minOccurs="0"/>
                <xsd:element ref="ns4:SharedWithDetails" minOccurs="0"/>
                <xsd:element ref="ns4:SharingHintHash" minOccurs="0"/>
                <xsd:element ref="ns4:SharedWithUsers" minOccurs="0"/>
                <xsd:element ref="ns3:_activity"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a81d9-6fa9-4af2-8e1c-1238e5f509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fa7907-ed2a-4416-9e46-2a28ea077328"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c8a81d9-6fa9-4af2-8e1c-1238e5f50973" xsi:nil="true"/>
  </documentManagement>
</p:properties>
</file>

<file path=customXml/itemProps1.xml><?xml version="1.0" encoding="utf-8"?>
<ds:datastoreItem xmlns:ds="http://schemas.openxmlformats.org/officeDocument/2006/customXml" ds:itemID="{9FA397E6-6453-4FD1-A056-A01DCF513B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a81d9-6fa9-4af2-8e1c-1238e5f50973"/>
    <ds:schemaRef ds:uri="dafa7907-ed2a-4416-9e46-2a28ea077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C303CC-3672-45DA-9B31-F89EBD18B870}">
  <ds:schemaRefs>
    <ds:schemaRef ds:uri="http://schemas.microsoft.com/sharepoint/v3/contenttype/forms"/>
  </ds:schemaRefs>
</ds:datastoreItem>
</file>

<file path=customXml/itemProps3.xml><?xml version="1.0" encoding="utf-8"?>
<ds:datastoreItem xmlns:ds="http://schemas.openxmlformats.org/officeDocument/2006/customXml" ds:itemID="{AD2D0C46-DD73-40BC-B7B5-C75A60E7853A}">
  <ds:schemaRefs>
    <ds:schemaRef ds:uri="http://purl.org/dc/elements/1.1/"/>
    <ds:schemaRef ds:uri="http://schemas.microsoft.com/office/2006/metadata/properties"/>
    <ds:schemaRef ds:uri="http://schemas.microsoft.com/office/infopath/2007/PartnerControls"/>
    <ds:schemaRef ds:uri="http://purl.org/dc/dcmitype/"/>
    <ds:schemaRef ds:uri="http://www.w3.org/XML/1998/namespace"/>
    <ds:schemaRef ds:uri="http://schemas.openxmlformats.org/package/2006/metadata/core-properties"/>
    <ds:schemaRef ds:uri="http://schemas.microsoft.com/office/2006/documentManagement/types"/>
    <ds:schemaRef ds:uri="http://purl.org/dc/terms/"/>
    <ds:schemaRef ds:uri="6c8a81d9-6fa9-4af2-8e1c-1238e5f50973"/>
    <ds:schemaRef ds:uri="dafa7907-ed2a-4416-9e46-2a28ea077328"/>
  </ds:schemaRefs>
</ds:datastoreItem>
</file>

<file path=docProps/app.xml><?xml version="1.0" encoding="utf-8"?>
<Properties xmlns="http://schemas.openxmlformats.org/officeDocument/2006/extended-properties" xmlns:vt="http://schemas.openxmlformats.org/officeDocument/2006/docPropsVTypes">
  <TotalTime>7469</TotalTime>
  <Words>1035</Words>
  <Application>Microsoft Office PowerPoint</Application>
  <PresentationFormat>Widescreen</PresentationFormat>
  <Paragraphs>258</Paragraphs>
  <Slides>17</Slides>
  <Notes>15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CiscoSansTT Light</vt:lpstr>
      <vt:lpstr>Graphik</vt:lpstr>
      <vt:lpstr>Stem-Light</vt:lpstr>
      <vt:lpstr>Stem-Medium</vt:lpstr>
      <vt:lpstr>Stem-Regular</vt:lpstr>
      <vt:lpstr>仿宋</vt:lpstr>
      <vt:lpstr>等线</vt:lpstr>
      <vt:lpstr>Arial</vt:lpstr>
      <vt:lpstr>Arial Black</vt:lpstr>
      <vt:lpstr>Arial Narrow</vt:lpstr>
      <vt:lpstr>Calibri</vt:lpstr>
      <vt:lpstr>Century Gothic</vt:lpstr>
      <vt:lpstr>Roboto</vt:lpstr>
      <vt:lpstr>Wingdings</vt:lpstr>
      <vt:lpstr>1_Office Theme</vt:lpstr>
      <vt:lpstr>2_Office Theme</vt:lpstr>
      <vt:lpstr>GS1 Digital Transformation Awards 2025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Hui (HGC - Assistant Marketing Manager, IBHK)</dc:creator>
  <cp:lastModifiedBy>Anita Chan (Senior Manager - Marketing, VMKT)</cp:lastModifiedBy>
  <cp:revision>367</cp:revision>
  <dcterms:created xsi:type="dcterms:W3CDTF">2024-02-26T12:31:00Z</dcterms:created>
  <dcterms:modified xsi:type="dcterms:W3CDTF">2025-08-10T14:36:35Z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BA8D9C1A325002FE4D5ADC65DDBEFB4F_42</vt:lpwstr>
  </property>
  <property fmtid="{D5CDD505-2E9C-101B-9397-08002B2CF9AE}" pid="3" name="KSOProductBuildVer">
    <vt:lpwstr>2052-12.1.0.16417</vt:lpwstr>
  </property>
  <property fmtid="{D5CDD505-2E9C-101B-9397-08002B2CF9AE}" pid="4" name="ContentTypeId">
    <vt:lpwstr>0x010100C778F67EAC40D54AB360073FA0DA8DCD</vt:lpwstr>
  </property>
</Properties>
</file>